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61" r:id="rId7"/>
    <p:sldId id="263" r:id="rId8"/>
    <p:sldId id="264" r:id="rId9"/>
    <p:sldId id="259" r:id="rId10"/>
    <p:sldId id="260" r:id="rId11"/>
    <p:sldId id="262" r:id="rId12"/>
    <p:sldId id="266" r:id="rId13"/>
    <p:sldId id="265"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F20DA-3FC2-42F6-9BAC-9D9339B96E7D}" v="12" dt="2024-05-03T17:08:03.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150" autoAdjust="0"/>
  </p:normalViewPr>
  <p:slideViewPr>
    <p:cSldViewPr snapToGrid="0">
      <p:cViewPr varScale="1">
        <p:scale>
          <a:sx n="114" d="100"/>
          <a:sy n="114" d="100"/>
        </p:scale>
        <p:origin x="4248" y="102"/>
      </p:cViewPr>
      <p:guideLst/>
    </p:cSldViewPr>
  </p:slideViewPr>
  <p:outlineViewPr>
    <p:cViewPr>
      <p:scale>
        <a:sx n="33" d="100"/>
        <a:sy n="33" d="100"/>
      </p:scale>
      <p:origin x="0" y="-42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93" d="100"/>
          <a:sy n="93" d="100"/>
        </p:scale>
        <p:origin x="2046" y="-10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FB92B-E980-4569-91CE-73A99C336023}"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7E004F96-43A7-4534-A702-949B558C04A2}">
      <dgm:prSet/>
      <dgm:spPr/>
      <dgm:t>
        <a:bodyPr/>
        <a:lstStyle/>
        <a:p>
          <a:r>
            <a:rPr lang="en-US"/>
            <a:t>PrepToolkit</a:t>
          </a:r>
        </a:p>
      </dgm:t>
    </dgm:pt>
    <dgm:pt modelId="{575CB26D-5429-447C-AAF9-A9C46CEF0D6D}" type="parTrans" cxnId="{EA11AA71-CF56-447C-BAB7-480C4309F4E6}">
      <dgm:prSet/>
      <dgm:spPr/>
      <dgm:t>
        <a:bodyPr/>
        <a:lstStyle/>
        <a:p>
          <a:endParaRPr lang="en-US"/>
        </a:p>
      </dgm:t>
    </dgm:pt>
    <dgm:pt modelId="{6345FB0B-9070-43DD-94CA-E246B103DA78}" type="sibTrans" cxnId="{EA11AA71-CF56-447C-BAB7-480C4309F4E6}">
      <dgm:prSet/>
      <dgm:spPr/>
      <dgm:t>
        <a:bodyPr/>
        <a:lstStyle/>
        <a:p>
          <a:endParaRPr lang="en-US"/>
        </a:p>
      </dgm:t>
    </dgm:pt>
    <dgm:pt modelId="{A94F7ADC-FAE2-4494-9787-5DDFC444D6B0}">
      <dgm:prSet/>
      <dgm:spPr/>
      <dgm:t>
        <a:bodyPr/>
        <a:lstStyle/>
        <a:p>
          <a:r>
            <a:rPr lang="en-US"/>
            <a:t>CISA Tabletop Exercise Packages (CTEP)</a:t>
          </a:r>
        </a:p>
      </dgm:t>
    </dgm:pt>
    <dgm:pt modelId="{06E56675-AB6A-4751-90E3-2368B0FDC0E8}" type="parTrans" cxnId="{F0B0B1E2-6408-437A-BC8E-E1BAF861927C}">
      <dgm:prSet/>
      <dgm:spPr/>
      <dgm:t>
        <a:bodyPr/>
        <a:lstStyle/>
        <a:p>
          <a:endParaRPr lang="en-US"/>
        </a:p>
      </dgm:t>
    </dgm:pt>
    <dgm:pt modelId="{01E775EE-5317-4449-B187-00BF099BA884}" type="sibTrans" cxnId="{F0B0B1E2-6408-437A-BC8E-E1BAF861927C}">
      <dgm:prSet/>
      <dgm:spPr/>
      <dgm:t>
        <a:bodyPr/>
        <a:lstStyle/>
        <a:p>
          <a:endParaRPr lang="en-US"/>
        </a:p>
      </dgm:t>
    </dgm:pt>
    <dgm:pt modelId="{CDF98CF5-0298-4130-B7F3-31974AC20A11}">
      <dgm:prSet/>
      <dgm:spPr/>
      <dgm:t>
        <a:bodyPr/>
        <a:lstStyle/>
        <a:p>
          <a:r>
            <a:rPr lang="en-US"/>
            <a:t>Other LEPCs</a:t>
          </a:r>
        </a:p>
      </dgm:t>
    </dgm:pt>
    <dgm:pt modelId="{4FD4C324-D8C0-4F4D-8E04-569D5E1EDDFB}" type="parTrans" cxnId="{88E042A6-54BD-49C3-8C1C-981C6BCE4B23}">
      <dgm:prSet/>
      <dgm:spPr/>
      <dgm:t>
        <a:bodyPr/>
        <a:lstStyle/>
        <a:p>
          <a:endParaRPr lang="en-US"/>
        </a:p>
      </dgm:t>
    </dgm:pt>
    <dgm:pt modelId="{19990182-B7CA-4DC7-95A3-76E81A537132}" type="sibTrans" cxnId="{88E042A6-54BD-49C3-8C1C-981C6BCE4B23}">
      <dgm:prSet/>
      <dgm:spPr/>
      <dgm:t>
        <a:bodyPr/>
        <a:lstStyle/>
        <a:p>
          <a:endParaRPr lang="en-US"/>
        </a:p>
      </dgm:t>
    </dgm:pt>
    <dgm:pt modelId="{64978B21-2CF5-428E-B0E4-6AE7A8BAD111}">
      <dgm:prSet/>
      <dgm:spPr/>
      <dgm:t>
        <a:bodyPr/>
        <a:lstStyle/>
        <a:p>
          <a:r>
            <a:rPr lang="en-US"/>
            <a:t>TTX Library (coming soon!)</a:t>
          </a:r>
        </a:p>
      </dgm:t>
    </dgm:pt>
    <dgm:pt modelId="{5C756334-706E-4DC5-9450-D6C3A1E436DB}" type="parTrans" cxnId="{8AC9E924-0B99-4E05-A24C-E9925DCD79BF}">
      <dgm:prSet/>
      <dgm:spPr/>
      <dgm:t>
        <a:bodyPr/>
        <a:lstStyle/>
        <a:p>
          <a:endParaRPr lang="en-US"/>
        </a:p>
      </dgm:t>
    </dgm:pt>
    <dgm:pt modelId="{87572C2E-CAEB-4637-9748-77E49E2E0E8B}" type="sibTrans" cxnId="{8AC9E924-0B99-4E05-A24C-E9925DCD79BF}">
      <dgm:prSet/>
      <dgm:spPr/>
      <dgm:t>
        <a:bodyPr/>
        <a:lstStyle/>
        <a:p>
          <a:endParaRPr lang="en-US"/>
        </a:p>
      </dgm:t>
    </dgm:pt>
    <dgm:pt modelId="{EC9EF4F4-490E-46E1-A41D-82605ADCA558}" type="pres">
      <dgm:prSet presAssocID="{426FB92B-E980-4569-91CE-73A99C336023}" presName="hierChild1" presStyleCnt="0">
        <dgm:presLayoutVars>
          <dgm:chPref val="1"/>
          <dgm:dir/>
          <dgm:animOne val="branch"/>
          <dgm:animLvl val="lvl"/>
          <dgm:resizeHandles/>
        </dgm:presLayoutVars>
      </dgm:prSet>
      <dgm:spPr/>
    </dgm:pt>
    <dgm:pt modelId="{84FB3026-5E0B-4649-962D-E7B548400940}" type="pres">
      <dgm:prSet presAssocID="{7E004F96-43A7-4534-A702-949B558C04A2}" presName="hierRoot1" presStyleCnt="0"/>
      <dgm:spPr/>
    </dgm:pt>
    <dgm:pt modelId="{33ACD3AB-ECFC-4CDA-B75E-6A927C300BC5}" type="pres">
      <dgm:prSet presAssocID="{7E004F96-43A7-4534-A702-949B558C04A2}" presName="composite" presStyleCnt="0"/>
      <dgm:spPr/>
    </dgm:pt>
    <dgm:pt modelId="{C6B1E044-8949-4990-912E-A15B26CB0356}" type="pres">
      <dgm:prSet presAssocID="{7E004F96-43A7-4534-A702-949B558C04A2}" presName="background" presStyleLbl="node0" presStyleIdx="0" presStyleCnt="4"/>
      <dgm:spPr/>
    </dgm:pt>
    <dgm:pt modelId="{1A5AEA39-58DD-47D0-9FC4-502686B76A5E}" type="pres">
      <dgm:prSet presAssocID="{7E004F96-43A7-4534-A702-949B558C04A2}" presName="text" presStyleLbl="fgAcc0" presStyleIdx="0" presStyleCnt="4">
        <dgm:presLayoutVars>
          <dgm:chPref val="3"/>
        </dgm:presLayoutVars>
      </dgm:prSet>
      <dgm:spPr/>
    </dgm:pt>
    <dgm:pt modelId="{BAFFCA5E-0741-4DCA-A79B-931B84F6173D}" type="pres">
      <dgm:prSet presAssocID="{7E004F96-43A7-4534-A702-949B558C04A2}" presName="hierChild2" presStyleCnt="0"/>
      <dgm:spPr/>
    </dgm:pt>
    <dgm:pt modelId="{9A768877-DB1E-4FC0-8CDC-AEC893B9978C}" type="pres">
      <dgm:prSet presAssocID="{A94F7ADC-FAE2-4494-9787-5DDFC444D6B0}" presName="hierRoot1" presStyleCnt="0"/>
      <dgm:spPr/>
    </dgm:pt>
    <dgm:pt modelId="{E66E70C3-550D-4E15-8A2C-ADD45320FE5C}" type="pres">
      <dgm:prSet presAssocID="{A94F7ADC-FAE2-4494-9787-5DDFC444D6B0}" presName="composite" presStyleCnt="0"/>
      <dgm:spPr/>
    </dgm:pt>
    <dgm:pt modelId="{308E4BCE-C1E0-4FE9-AF42-BA34B2F51FD2}" type="pres">
      <dgm:prSet presAssocID="{A94F7ADC-FAE2-4494-9787-5DDFC444D6B0}" presName="background" presStyleLbl="node0" presStyleIdx="1" presStyleCnt="4"/>
      <dgm:spPr/>
    </dgm:pt>
    <dgm:pt modelId="{B1AF73B3-3DF7-4294-BA52-3DA68EE04834}" type="pres">
      <dgm:prSet presAssocID="{A94F7ADC-FAE2-4494-9787-5DDFC444D6B0}" presName="text" presStyleLbl="fgAcc0" presStyleIdx="1" presStyleCnt="4">
        <dgm:presLayoutVars>
          <dgm:chPref val="3"/>
        </dgm:presLayoutVars>
      </dgm:prSet>
      <dgm:spPr/>
    </dgm:pt>
    <dgm:pt modelId="{D4A9B7F5-3D40-4A25-8174-96FD007906F4}" type="pres">
      <dgm:prSet presAssocID="{A94F7ADC-FAE2-4494-9787-5DDFC444D6B0}" presName="hierChild2" presStyleCnt="0"/>
      <dgm:spPr/>
    </dgm:pt>
    <dgm:pt modelId="{579E8041-B1FF-4DB1-86D1-D78C63EA8E82}" type="pres">
      <dgm:prSet presAssocID="{CDF98CF5-0298-4130-B7F3-31974AC20A11}" presName="hierRoot1" presStyleCnt="0"/>
      <dgm:spPr/>
    </dgm:pt>
    <dgm:pt modelId="{C2CE8FF8-DEBC-4038-A4F9-F03F6A785E1E}" type="pres">
      <dgm:prSet presAssocID="{CDF98CF5-0298-4130-B7F3-31974AC20A11}" presName="composite" presStyleCnt="0"/>
      <dgm:spPr/>
    </dgm:pt>
    <dgm:pt modelId="{42203566-5EB3-4A84-85AC-772E239460E4}" type="pres">
      <dgm:prSet presAssocID="{CDF98CF5-0298-4130-B7F3-31974AC20A11}" presName="background" presStyleLbl="node0" presStyleIdx="2" presStyleCnt="4"/>
      <dgm:spPr/>
    </dgm:pt>
    <dgm:pt modelId="{8D12B0BD-5876-41FC-AFEF-CDD3DF4B2812}" type="pres">
      <dgm:prSet presAssocID="{CDF98CF5-0298-4130-B7F3-31974AC20A11}" presName="text" presStyleLbl="fgAcc0" presStyleIdx="2" presStyleCnt="4">
        <dgm:presLayoutVars>
          <dgm:chPref val="3"/>
        </dgm:presLayoutVars>
      </dgm:prSet>
      <dgm:spPr/>
    </dgm:pt>
    <dgm:pt modelId="{1062CD9C-BE65-4B48-A649-2D01AA264A0D}" type="pres">
      <dgm:prSet presAssocID="{CDF98CF5-0298-4130-B7F3-31974AC20A11}" presName="hierChild2" presStyleCnt="0"/>
      <dgm:spPr/>
    </dgm:pt>
    <dgm:pt modelId="{06258E4E-65BA-424F-AB6B-DA1D05E0426B}" type="pres">
      <dgm:prSet presAssocID="{64978B21-2CF5-428E-B0E4-6AE7A8BAD111}" presName="hierRoot1" presStyleCnt="0"/>
      <dgm:spPr/>
    </dgm:pt>
    <dgm:pt modelId="{CB68814B-31CE-4537-B907-24EEF4426E58}" type="pres">
      <dgm:prSet presAssocID="{64978B21-2CF5-428E-B0E4-6AE7A8BAD111}" presName="composite" presStyleCnt="0"/>
      <dgm:spPr/>
    </dgm:pt>
    <dgm:pt modelId="{41FBA553-198E-4ED4-A525-7EF83A1A0F0B}" type="pres">
      <dgm:prSet presAssocID="{64978B21-2CF5-428E-B0E4-6AE7A8BAD111}" presName="background" presStyleLbl="node0" presStyleIdx="3" presStyleCnt="4"/>
      <dgm:spPr/>
    </dgm:pt>
    <dgm:pt modelId="{689EB9D1-4923-4496-8BB2-341AA7C3FBFB}" type="pres">
      <dgm:prSet presAssocID="{64978B21-2CF5-428E-B0E4-6AE7A8BAD111}" presName="text" presStyleLbl="fgAcc0" presStyleIdx="3" presStyleCnt="4">
        <dgm:presLayoutVars>
          <dgm:chPref val="3"/>
        </dgm:presLayoutVars>
      </dgm:prSet>
      <dgm:spPr/>
    </dgm:pt>
    <dgm:pt modelId="{D9B7F133-59BE-4825-8FEF-6D67C978ACA7}" type="pres">
      <dgm:prSet presAssocID="{64978B21-2CF5-428E-B0E4-6AE7A8BAD111}" presName="hierChild2" presStyleCnt="0"/>
      <dgm:spPr/>
    </dgm:pt>
  </dgm:ptLst>
  <dgm:cxnLst>
    <dgm:cxn modelId="{8AC9E924-0B99-4E05-A24C-E9925DCD79BF}" srcId="{426FB92B-E980-4569-91CE-73A99C336023}" destId="{64978B21-2CF5-428E-B0E4-6AE7A8BAD111}" srcOrd="3" destOrd="0" parTransId="{5C756334-706E-4DC5-9450-D6C3A1E436DB}" sibTransId="{87572C2E-CAEB-4637-9748-77E49E2E0E8B}"/>
    <dgm:cxn modelId="{EA11AA71-CF56-447C-BAB7-480C4309F4E6}" srcId="{426FB92B-E980-4569-91CE-73A99C336023}" destId="{7E004F96-43A7-4534-A702-949B558C04A2}" srcOrd="0" destOrd="0" parTransId="{575CB26D-5429-447C-AAF9-A9C46CEF0D6D}" sibTransId="{6345FB0B-9070-43DD-94CA-E246B103DA78}"/>
    <dgm:cxn modelId="{0F7DC38E-81EC-4757-A3DF-028918E9C779}" type="presOf" srcId="{64978B21-2CF5-428E-B0E4-6AE7A8BAD111}" destId="{689EB9D1-4923-4496-8BB2-341AA7C3FBFB}" srcOrd="0" destOrd="0" presId="urn:microsoft.com/office/officeart/2005/8/layout/hierarchy1"/>
    <dgm:cxn modelId="{88E042A6-54BD-49C3-8C1C-981C6BCE4B23}" srcId="{426FB92B-E980-4569-91CE-73A99C336023}" destId="{CDF98CF5-0298-4130-B7F3-31974AC20A11}" srcOrd="2" destOrd="0" parTransId="{4FD4C324-D8C0-4F4D-8E04-569D5E1EDDFB}" sibTransId="{19990182-B7CA-4DC7-95A3-76E81A537132}"/>
    <dgm:cxn modelId="{5ED41FA7-5C82-425A-8FB7-74FEAAEB3377}" type="presOf" srcId="{426FB92B-E980-4569-91CE-73A99C336023}" destId="{EC9EF4F4-490E-46E1-A41D-82605ADCA558}" srcOrd="0" destOrd="0" presId="urn:microsoft.com/office/officeart/2005/8/layout/hierarchy1"/>
    <dgm:cxn modelId="{02E01BAF-7183-4C48-98E6-4899AB02C56F}" type="presOf" srcId="{CDF98CF5-0298-4130-B7F3-31974AC20A11}" destId="{8D12B0BD-5876-41FC-AFEF-CDD3DF4B2812}" srcOrd="0" destOrd="0" presId="urn:microsoft.com/office/officeart/2005/8/layout/hierarchy1"/>
    <dgm:cxn modelId="{64F3B9C7-7E1B-4B9E-9D69-65C3ADA49F74}" type="presOf" srcId="{7E004F96-43A7-4534-A702-949B558C04A2}" destId="{1A5AEA39-58DD-47D0-9FC4-502686B76A5E}" srcOrd="0" destOrd="0" presId="urn:microsoft.com/office/officeart/2005/8/layout/hierarchy1"/>
    <dgm:cxn modelId="{F0B0B1E2-6408-437A-BC8E-E1BAF861927C}" srcId="{426FB92B-E980-4569-91CE-73A99C336023}" destId="{A94F7ADC-FAE2-4494-9787-5DDFC444D6B0}" srcOrd="1" destOrd="0" parTransId="{06E56675-AB6A-4751-90E3-2368B0FDC0E8}" sibTransId="{01E775EE-5317-4449-B187-00BF099BA884}"/>
    <dgm:cxn modelId="{2EA15CF6-E223-4695-B395-9219DE81CD80}" type="presOf" srcId="{A94F7ADC-FAE2-4494-9787-5DDFC444D6B0}" destId="{B1AF73B3-3DF7-4294-BA52-3DA68EE04834}" srcOrd="0" destOrd="0" presId="urn:microsoft.com/office/officeart/2005/8/layout/hierarchy1"/>
    <dgm:cxn modelId="{88753406-808B-4404-B3D0-54916D0D5FEF}" type="presParOf" srcId="{EC9EF4F4-490E-46E1-A41D-82605ADCA558}" destId="{84FB3026-5E0B-4649-962D-E7B548400940}" srcOrd="0" destOrd="0" presId="urn:microsoft.com/office/officeart/2005/8/layout/hierarchy1"/>
    <dgm:cxn modelId="{60184164-32B5-43C3-ABC6-5BAE63D56DE2}" type="presParOf" srcId="{84FB3026-5E0B-4649-962D-E7B548400940}" destId="{33ACD3AB-ECFC-4CDA-B75E-6A927C300BC5}" srcOrd="0" destOrd="0" presId="urn:microsoft.com/office/officeart/2005/8/layout/hierarchy1"/>
    <dgm:cxn modelId="{4B106729-9433-42E6-A85F-4D2EC507BD22}" type="presParOf" srcId="{33ACD3AB-ECFC-4CDA-B75E-6A927C300BC5}" destId="{C6B1E044-8949-4990-912E-A15B26CB0356}" srcOrd="0" destOrd="0" presId="urn:microsoft.com/office/officeart/2005/8/layout/hierarchy1"/>
    <dgm:cxn modelId="{97DD5C0A-C0A1-47AD-BB12-8DD5A55F2823}" type="presParOf" srcId="{33ACD3AB-ECFC-4CDA-B75E-6A927C300BC5}" destId="{1A5AEA39-58DD-47D0-9FC4-502686B76A5E}" srcOrd="1" destOrd="0" presId="urn:microsoft.com/office/officeart/2005/8/layout/hierarchy1"/>
    <dgm:cxn modelId="{E24C1124-23A3-4F98-BF43-93A3C70F6598}" type="presParOf" srcId="{84FB3026-5E0B-4649-962D-E7B548400940}" destId="{BAFFCA5E-0741-4DCA-A79B-931B84F6173D}" srcOrd="1" destOrd="0" presId="urn:microsoft.com/office/officeart/2005/8/layout/hierarchy1"/>
    <dgm:cxn modelId="{F44600E2-2D4A-4919-A7A9-22F1A225B497}" type="presParOf" srcId="{EC9EF4F4-490E-46E1-A41D-82605ADCA558}" destId="{9A768877-DB1E-4FC0-8CDC-AEC893B9978C}" srcOrd="1" destOrd="0" presId="urn:microsoft.com/office/officeart/2005/8/layout/hierarchy1"/>
    <dgm:cxn modelId="{6D7B68D6-7E52-45D0-9099-983BC5CD9673}" type="presParOf" srcId="{9A768877-DB1E-4FC0-8CDC-AEC893B9978C}" destId="{E66E70C3-550D-4E15-8A2C-ADD45320FE5C}" srcOrd="0" destOrd="0" presId="urn:microsoft.com/office/officeart/2005/8/layout/hierarchy1"/>
    <dgm:cxn modelId="{51F5B470-65B4-4049-B9FF-5AEF85781A8C}" type="presParOf" srcId="{E66E70C3-550D-4E15-8A2C-ADD45320FE5C}" destId="{308E4BCE-C1E0-4FE9-AF42-BA34B2F51FD2}" srcOrd="0" destOrd="0" presId="urn:microsoft.com/office/officeart/2005/8/layout/hierarchy1"/>
    <dgm:cxn modelId="{9B9A403E-3CE2-4362-9E72-947B21A79B95}" type="presParOf" srcId="{E66E70C3-550D-4E15-8A2C-ADD45320FE5C}" destId="{B1AF73B3-3DF7-4294-BA52-3DA68EE04834}" srcOrd="1" destOrd="0" presId="urn:microsoft.com/office/officeart/2005/8/layout/hierarchy1"/>
    <dgm:cxn modelId="{AB73C434-8313-48B2-AB46-940378A02D14}" type="presParOf" srcId="{9A768877-DB1E-4FC0-8CDC-AEC893B9978C}" destId="{D4A9B7F5-3D40-4A25-8174-96FD007906F4}" srcOrd="1" destOrd="0" presId="urn:microsoft.com/office/officeart/2005/8/layout/hierarchy1"/>
    <dgm:cxn modelId="{391FF281-317A-4E73-82FC-AF8E49396DF0}" type="presParOf" srcId="{EC9EF4F4-490E-46E1-A41D-82605ADCA558}" destId="{579E8041-B1FF-4DB1-86D1-D78C63EA8E82}" srcOrd="2" destOrd="0" presId="urn:microsoft.com/office/officeart/2005/8/layout/hierarchy1"/>
    <dgm:cxn modelId="{F5599DC4-833A-4F74-99F4-FE8FF4BC34CF}" type="presParOf" srcId="{579E8041-B1FF-4DB1-86D1-D78C63EA8E82}" destId="{C2CE8FF8-DEBC-4038-A4F9-F03F6A785E1E}" srcOrd="0" destOrd="0" presId="urn:microsoft.com/office/officeart/2005/8/layout/hierarchy1"/>
    <dgm:cxn modelId="{09F14B66-4EA0-4463-B247-50620873D4BF}" type="presParOf" srcId="{C2CE8FF8-DEBC-4038-A4F9-F03F6A785E1E}" destId="{42203566-5EB3-4A84-85AC-772E239460E4}" srcOrd="0" destOrd="0" presId="urn:microsoft.com/office/officeart/2005/8/layout/hierarchy1"/>
    <dgm:cxn modelId="{04974FF0-7735-42A6-AE37-A2A33F2E2CBA}" type="presParOf" srcId="{C2CE8FF8-DEBC-4038-A4F9-F03F6A785E1E}" destId="{8D12B0BD-5876-41FC-AFEF-CDD3DF4B2812}" srcOrd="1" destOrd="0" presId="urn:microsoft.com/office/officeart/2005/8/layout/hierarchy1"/>
    <dgm:cxn modelId="{EC89985D-5D5C-4534-82D9-DFE547C98760}" type="presParOf" srcId="{579E8041-B1FF-4DB1-86D1-D78C63EA8E82}" destId="{1062CD9C-BE65-4B48-A649-2D01AA264A0D}" srcOrd="1" destOrd="0" presId="urn:microsoft.com/office/officeart/2005/8/layout/hierarchy1"/>
    <dgm:cxn modelId="{96A087BD-B8FC-4F61-9D19-939B652389DA}" type="presParOf" srcId="{EC9EF4F4-490E-46E1-A41D-82605ADCA558}" destId="{06258E4E-65BA-424F-AB6B-DA1D05E0426B}" srcOrd="3" destOrd="0" presId="urn:microsoft.com/office/officeart/2005/8/layout/hierarchy1"/>
    <dgm:cxn modelId="{84D07DA1-AD50-4C9F-A402-267CF330651D}" type="presParOf" srcId="{06258E4E-65BA-424F-AB6B-DA1D05E0426B}" destId="{CB68814B-31CE-4537-B907-24EEF4426E58}" srcOrd="0" destOrd="0" presId="urn:microsoft.com/office/officeart/2005/8/layout/hierarchy1"/>
    <dgm:cxn modelId="{50DDF343-C1CB-4AE4-8623-8838E1E3B031}" type="presParOf" srcId="{CB68814B-31CE-4537-B907-24EEF4426E58}" destId="{41FBA553-198E-4ED4-A525-7EF83A1A0F0B}" srcOrd="0" destOrd="0" presId="urn:microsoft.com/office/officeart/2005/8/layout/hierarchy1"/>
    <dgm:cxn modelId="{46466AD4-2840-4B57-B2AA-59FA90ACA433}" type="presParOf" srcId="{CB68814B-31CE-4537-B907-24EEF4426E58}" destId="{689EB9D1-4923-4496-8BB2-341AA7C3FBFB}" srcOrd="1" destOrd="0" presId="urn:microsoft.com/office/officeart/2005/8/layout/hierarchy1"/>
    <dgm:cxn modelId="{6679E255-B639-4999-9DC5-4F36780DAAEE}" type="presParOf" srcId="{06258E4E-65BA-424F-AB6B-DA1D05E0426B}" destId="{D9B7F133-59BE-4825-8FEF-6D67C978AC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DEC4D-2BFF-44E9-BB19-61F77A7DF3F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9FB61A7-893A-4622-B398-C5D0720326A2}">
      <dgm:prSet/>
      <dgm:spPr/>
      <dgm:t>
        <a:bodyPr/>
        <a:lstStyle/>
        <a:p>
          <a:pPr>
            <a:defRPr b="1"/>
          </a:pPr>
          <a:r>
            <a:rPr lang="en-US" dirty="0"/>
            <a:t>Games</a:t>
          </a:r>
        </a:p>
      </dgm:t>
    </dgm:pt>
    <dgm:pt modelId="{80EDF58C-F0B6-40CD-A3E0-F4D2BEB9419E}" type="parTrans" cxnId="{3328804A-17BE-464E-A4C4-A7288D7A31E4}">
      <dgm:prSet/>
      <dgm:spPr/>
      <dgm:t>
        <a:bodyPr/>
        <a:lstStyle/>
        <a:p>
          <a:endParaRPr lang="en-US"/>
        </a:p>
      </dgm:t>
    </dgm:pt>
    <dgm:pt modelId="{D601365E-025A-4F55-8F56-5826403DA824}" type="sibTrans" cxnId="{3328804A-17BE-464E-A4C4-A7288D7A31E4}">
      <dgm:prSet/>
      <dgm:spPr/>
      <dgm:t>
        <a:bodyPr/>
        <a:lstStyle/>
        <a:p>
          <a:endParaRPr lang="en-US"/>
        </a:p>
      </dgm:t>
    </dgm:pt>
    <dgm:pt modelId="{C8118DCF-AC13-4F08-80B2-D855A39EBDD0}">
      <dgm:prSet custT="1"/>
      <dgm:spPr/>
      <dgm:t>
        <a:bodyPr/>
        <a:lstStyle/>
        <a:p>
          <a:r>
            <a:rPr lang="en-US" sz="2400" dirty="0"/>
            <a:t>Review plan updates/SOPs</a:t>
          </a:r>
        </a:p>
      </dgm:t>
    </dgm:pt>
    <dgm:pt modelId="{BFEC586B-29E8-422A-89BB-E295E7545CDB}" type="parTrans" cxnId="{971148CE-9FDC-4709-A1FC-B1BBECBA113A}">
      <dgm:prSet/>
      <dgm:spPr/>
      <dgm:t>
        <a:bodyPr/>
        <a:lstStyle/>
        <a:p>
          <a:endParaRPr lang="en-US"/>
        </a:p>
      </dgm:t>
    </dgm:pt>
    <dgm:pt modelId="{0F1DD772-B6B6-489B-89FD-E562A2FD2CB5}" type="sibTrans" cxnId="{971148CE-9FDC-4709-A1FC-B1BBECBA113A}">
      <dgm:prSet/>
      <dgm:spPr/>
      <dgm:t>
        <a:bodyPr/>
        <a:lstStyle/>
        <a:p>
          <a:endParaRPr lang="en-US"/>
        </a:p>
      </dgm:t>
    </dgm:pt>
    <dgm:pt modelId="{E921B7CC-222F-457A-A032-33172A4CA822}">
      <dgm:prSet custT="1"/>
      <dgm:spPr/>
      <dgm:t>
        <a:bodyPr/>
        <a:lstStyle/>
        <a:p>
          <a:r>
            <a:rPr lang="en-US" sz="2400" dirty="0"/>
            <a:t>Senior Officials/Policymaker </a:t>
          </a:r>
        </a:p>
      </dgm:t>
    </dgm:pt>
    <dgm:pt modelId="{420241A3-6100-4A9B-B7D5-9C59F1251535}" type="parTrans" cxnId="{6883F221-41AE-4444-B94F-85E92822FF8F}">
      <dgm:prSet/>
      <dgm:spPr/>
      <dgm:t>
        <a:bodyPr/>
        <a:lstStyle/>
        <a:p>
          <a:endParaRPr lang="en-US"/>
        </a:p>
      </dgm:t>
    </dgm:pt>
    <dgm:pt modelId="{9F4B2D31-2C9B-41DF-AF9C-12A10E927759}" type="sibTrans" cxnId="{6883F221-41AE-4444-B94F-85E92822FF8F}">
      <dgm:prSet/>
      <dgm:spPr/>
      <dgm:t>
        <a:bodyPr/>
        <a:lstStyle/>
        <a:p>
          <a:endParaRPr lang="en-US"/>
        </a:p>
      </dgm:t>
    </dgm:pt>
    <dgm:pt modelId="{498E8D72-A90C-481A-AF89-996FB24B6EAF}">
      <dgm:prSet/>
      <dgm:spPr/>
      <dgm:t>
        <a:bodyPr/>
        <a:lstStyle/>
        <a:p>
          <a:pPr>
            <a:defRPr b="1"/>
          </a:pPr>
          <a:r>
            <a:rPr lang="en-US" dirty="0"/>
            <a:t>Drills</a:t>
          </a:r>
        </a:p>
      </dgm:t>
    </dgm:pt>
    <dgm:pt modelId="{A812F410-F708-4E6B-ADFE-7046E9F5B696}" type="parTrans" cxnId="{7BC8759E-5F39-4E5C-B52A-23F31232C049}">
      <dgm:prSet/>
      <dgm:spPr/>
      <dgm:t>
        <a:bodyPr/>
        <a:lstStyle/>
        <a:p>
          <a:endParaRPr lang="en-US"/>
        </a:p>
      </dgm:t>
    </dgm:pt>
    <dgm:pt modelId="{72AD833D-2459-4000-B18D-F9A13517CF72}" type="sibTrans" cxnId="{7BC8759E-5F39-4E5C-B52A-23F31232C049}">
      <dgm:prSet/>
      <dgm:spPr/>
      <dgm:t>
        <a:bodyPr/>
        <a:lstStyle/>
        <a:p>
          <a:endParaRPr lang="en-US"/>
        </a:p>
      </dgm:t>
    </dgm:pt>
    <dgm:pt modelId="{46779DCC-27FF-42C6-A353-10DF49BFEBB8}">
      <dgm:prSet custT="1"/>
      <dgm:spPr/>
      <dgm:t>
        <a:bodyPr/>
        <a:lstStyle/>
        <a:p>
          <a:r>
            <a:rPr lang="en-US" sz="2400" dirty="0"/>
            <a:t>Evacuation drills?</a:t>
          </a:r>
        </a:p>
      </dgm:t>
    </dgm:pt>
    <dgm:pt modelId="{E88618B2-4D73-45EA-ADD5-4057FD9FFF0C}" type="parTrans" cxnId="{59B2D34C-565F-46F7-B23C-8DB587721673}">
      <dgm:prSet/>
      <dgm:spPr/>
      <dgm:t>
        <a:bodyPr/>
        <a:lstStyle/>
        <a:p>
          <a:endParaRPr lang="en-US"/>
        </a:p>
      </dgm:t>
    </dgm:pt>
    <dgm:pt modelId="{AEF432DE-415B-4A8B-9A8E-DCD49F9EE20F}" type="sibTrans" cxnId="{59B2D34C-565F-46F7-B23C-8DB587721673}">
      <dgm:prSet/>
      <dgm:spPr/>
      <dgm:t>
        <a:bodyPr/>
        <a:lstStyle/>
        <a:p>
          <a:endParaRPr lang="en-US"/>
        </a:p>
      </dgm:t>
    </dgm:pt>
    <dgm:pt modelId="{A5C4D5D7-A14A-4535-A862-13057FFF4375}">
      <dgm:prSet custT="1"/>
      <dgm:spPr/>
      <dgm:t>
        <a:bodyPr/>
        <a:lstStyle/>
        <a:p>
          <a:r>
            <a:rPr lang="en-US" sz="2400" dirty="0"/>
            <a:t>Shelter-in-Place?</a:t>
          </a:r>
        </a:p>
      </dgm:t>
    </dgm:pt>
    <dgm:pt modelId="{521F8212-B695-47B7-8A24-CB79BEADF103}" type="parTrans" cxnId="{16C21D40-66F9-4DD7-97D2-DF2D836ECB4C}">
      <dgm:prSet/>
      <dgm:spPr/>
      <dgm:t>
        <a:bodyPr/>
        <a:lstStyle/>
        <a:p>
          <a:endParaRPr lang="en-US"/>
        </a:p>
      </dgm:t>
    </dgm:pt>
    <dgm:pt modelId="{BAB1375B-E169-46B1-A022-31DA573E2CAD}" type="sibTrans" cxnId="{16C21D40-66F9-4DD7-97D2-DF2D836ECB4C}">
      <dgm:prSet/>
      <dgm:spPr/>
      <dgm:t>
        <a:bodyPr/>
        <a:lstStyle/>
        <a:p>
          <a:endParaRPr lang="en-US"/>
        </a:p>
      </dgm:t>
    </dgm:pt>
    <dgm:pt modelId="{04E4A089-CB7F-41AD-B110-F0EC6B09DD96}" type="pres">
      <dgm:prSet presAssocID="{7CADEC4D-2BFF-44E9-BB19-61F77A7DF3F7}" presName="root" presStyleCnt="0">
        <dgm:presLayoutVars>
          <dgm:dir/>
          <dgm:resizeHandles val="exact"/>
        </dgm:presLayoutVars>
      </dgm:prSet>
      <dgm:spPr/>
    </dgm:pt>
    <dgm:pt modelId="{6B95D736-97BF-4A7B-9E71-AC2D32416500}" type="pres">
      <dgm:prSet presAssocID="{39FB61A7-893A-4622-B398-C5D0720326A2}" presName="compNode" presStyleCnt="0"/>
      <dgm:spPr/>
    </dgm:pt>
    <dgm:pt modelId="{95395B32-C3D0-449E-8C66-27C0E3ABA043}" type="pres">
      <dgm:prSet presAssocID="{39FB61A7-893A-4622-B398-C5D0720326A2}" presName="iconRect" presStyleLbl="node1" presStyleIdx="0" presStyleCnt="2" custScaleX="161198" custScaleY="147636" custLinFactNeighborX="1235" custLinFactNeighborY="-2470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me controller"/>
        </a:ext>
      </dgm:extLst>
    </dgm:pt>
    <dgm:pt modelId="{A8374941-F647-41FE-A55B-5E3AD56DD6AF}" type="pres">
      <dgm:prSet presAssocID="{39FB61A7-893A-4622-B398-C5D0720326A2}" presName="iconSpace" presStyleCnt="0"/>
      <dgm:spPr/>
    </dgm:pt>
    <dgm:pt modelId="{6BC485DE-ED5C-4C66-A203-B6ACDBF3A595}" type="pres">
      <dgm:prSet presAssocID="{39FB61A7-893A-4622-B398-C5D0720326A2}" presName="parTx" presStyleLbl="revTx" presStyleIdx="0" presStyleCnt="4" custLinFactNeighborX="3717" custLinFactNeighborY="-63418">
        <dgm:presLayoutVars>
          <dgm:chMax val="0"/>
          <dgm:chPref val="0"/>
        </dgm:presLayoutVars>
      </dgm:prSet>
      <dgm:spPr/>
    </dgm:pt>
    <dgm:pt modelId="{E23475B5-DA3E-4737-B101-2CC774046988}" type="pres">
      <dgm:prSet presAssocID="{39FB61A7-893A-4622-B398-C5D0720326A2}" presName="txSpace" presStyleCnt="0"/>
      <dgm:spPr/>
    </dgm:pt>
    <dgm:pt modelId="{F9FD630D-BF8E-41B3-95CD-35FE88C5D3AD}" type="pres">
      <dgm:prSet presAssocID="{39FB61A7-893A-4622-B398-C5D0720326A2}" presName="desTx" presStyleLbl="revTx" presStyleIdx="1" presStyleCnt="4" custLinFactY="-15824835" custLinFactNeighborX="2594" custLinFactNeighborY="-15900000">
        <dgm:presLayoutVars/>
      </dgm:prSet>
      <dgm:spPr/>
    </dgm:pt>
    <dgm:pt modelId="{D106C745-8520-4112-A9B6-1C4FA5360CD2}" type="pres">
      <dgm:prSet presAssocID="{D601365E-025A-4F55-8F56-5826403DA824}" presName="sibTrans" presStyleCnt="0"/>
      <dgm:spPr/>
    </dgm:pt>
    <dgm:pt modelId="{6A0BF8DE-742D-4011-99EC-38D48395E824}" type="pres">
      <dgm:prSet presAssocID="{498E8D72-A90C-481A-AF89-996FB24B6EAF}" presName="compNode" presStyleCnt="0"/>
      <dgm:spPr/>
    </dgm:pt>
    <dgm:pt modelId="{D2DF62E4-11AF-46B0-9B51-50A808AF935D}" type="pres">
      <dgm:prSet presAssocID="{498E8D72-A90C-481A-AF89-996FB24B6EAF}" presName="iconRect" presStyleLbl="node1" presStyleIdx="1" presStyleCnt="2" custScaleX="188226" custScaleY="160975" custLinFactNeighborX="-7412" custLinFactNeighborY="-308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nt"/>
        </a:ext>
      </dgm:extLst>
    </dgm:pt>
    <dgm:pt modelId="{83856254-DE48-4145-A65D-6C7EC0368C7C}" type="pres">
      <dgm:prSet presAssocID="{498E8D72-A90C-481A-AF89-996FB24B6EAF}" presName="iconSpace" presStyleCnt="0"/>
      <dgm:spPr/>
    </dgm:pt>
    <dgm:pt modelId="{750BAA23-BD1D-47B1-9F9C-CCDDF31D5649}" type="pres">
      <dgm:prSet presAssocID="{498E8D72-A90C-481A-AF89-996FB24B6EAF}" presName="parTx" presStyleLbl="revTx" presStyleIdx="2" presStyleCnt="4" custLinFactNeighborX="-2132" custLinFactNeighborY="-57652">
        <dgm:presLayoutVars>
          <dgm:chMax val="0"/>
          <dgm:chPref val="0"/>
        </dgm:presLayoutVars>
      </dgm:prSet>
      <dgm:spPr/>
    </dgm:pt>
    <dgm:pt modelId="{D1B0B713-8EC9-42D4-936C-589DDF375366}" type="pres">
      <dgm:prSet presAssocID="{498E8D72-A90C-481A-AF89-996FB24B6EAF}" presName="txSpace" presStyleCnt="0"/>
      <dgm:spPr/>
    </dgm:pt>
    <dgm:pt modelId="{AA7AA4C0-536C-4812-ACDF-B47C560DF4CD}" type="pres">
      <dgm:prSet presAssocID="{498E8D72-A90C-481A-AF89-996FB24B6EAF}" presName="desTx" presStyleLbl="revTx" presStyleIdx="3" presStyleCnt="4" custLinFactY="-20700000" custLinFactNeighborX="-2132" custLinFactNeighborY="-20786418">
        <dgm:presLayoutVars/>
      </dgm:prSet>
      <dgm:spPr/>
    </dgm:pt>
  </dgm:ptLst>
  <dgm:cxnLst>
    <dgm:cxn modelId="{6883F221-41AE-4444-B94F-85E92822FF8F}" srcId="{39FB61A7-893A-4622-B398-C5D0720326A2}" destId="{E921B7CC-222F-457A-A032-33172A4CA822}" srcOrd="1" destOrd="0" parTransId="{420241A3-6100-4A9B-B7D5-9C59F1251535}" sibTransId="{9F4B2D31-2C9B-41DF-AF9C-12A10E927759}"/>
    <dgm:cxn modelId="{16C21D40-66F9-4DD7-97D2-DF2D836ECB4C}" srcId="{498E8D72-A90C-481A-AF89-996FB24B6EAF}" destId="{A5C4D5D7-A14A-4535-A862-13057FFF4375}" srcOrd="1" destOrd="0" parTransId="{521F8212-B695-47B7-8A24-CB79BEADF103}" sibTransId="{BAB1375B-E169-46B1-A022-31DA573E2CAD}"/>
    <dgm:cxn modelId="{731CC442-DB61-4169-BE3C-F8043193727C}" type="presOf" srcId="{E921B7CC-222F-457A-A032-33172A4CA822}" destId="{F9FD630D-BF8E-41B3-95CD-35FE88C5D3AD}" srcOrd="0" destOrd="1" presId="urn:microsoft.com/office/officeart/2018/5/layout/CenteredIconLabelDescriptionList"/>
    <dgm:cxn modelId="{DF61124A-25D1-4967-899A-DCC5665B0060}" type="presOf" srcId="{39FB61A7-893A-4622-B398-C5D0720326A2}" destId="{6BC485DE-ED5C-4C66-A203-B6ACDBF3A595}" srcOrd="0" destOrd="0" presId="urn:microsoft.com/office/officeart/2018/5/layout/CenteredIconLabelDescriptionList"/>
    <dgm:cxn modelId="{3328804A-17BE-464E-A4C4-A7288D7A31E4}" srcId="{7CADEC4D-2BFF-44E9-BB19-61F77A7DF3F7}" destId="{39FB61A7-893A-4622-B398-C5D0720326A2}" srcOrd="0" destOrd="0" parTransId="{80EDF58C-F0B6-40CD-A3E0-F4D2BEB9419E}" sibTransId="{D601365E-025A-4F55-8F56-5826403DA824}"/>
    <dgm:cxn modelId="{59B2D34C-565F-46F7-B23C-8DB587721673}" srcId="{498E8D72-A90C-481A-AF89-996FB24B6EAF}" destId="{46779DCC-27FF-42C6-A353-10DF49BFEBB8}" srcOrd="0" destOrd="0" parTransId="{E88618B2-4D73-45EA-ADD5-4057FD9FFF0C}" sibTransId="{AEF432DE-415B-4A8B-9A8E-DCD49F9EE20F}"/>
    <dgm:cxn modelId="{EAB34B79-07C4-4E5E-88F0-73FD53DF0C15}" type="presOf" srcId="{498E8D72-A90C-481A-AF89-996FB24B6EAF}" destId="{750BAA23-BD1D-47B1-9F9C-CCDDF31D5649}" srcOrd="0" destOrd="0" presId="urn:microsoft.com/office/officeart/2018/5/layout/CenteredIconLabelDescriptionList"/>
    <dgm:cxn modelId="{57B75084-ACA2-4709-8B25-BED7AFC5F104}" type="presOf" srcId="{46779DCC-27FF-42C6-A353-10DF49BFEBB8}" destId="{AA7AA4C0-536C-4812-ACDF-B47C560DF4CD}" srcOrd="0" destOrd="0" presId="urn:microsoft.com/office/officeart/2018/5/layout/CenteredIconLabelDescriptionList"/>
    <dgm:cxn modelId="{AC564A93-2FBD-4AB2-B6D8-3D043EDCB953}" type="presOf" srcId="{A5C4D5D7-A14A-4535-A862-13057FFF4375}" destId="{AA7AA4C0-536C-4812-ACDF-B47C560DF4CD}" srcOrd="0" destOrd="1" presId="urn:microsoft.com/office/officeart/2018/5/layout/CenteredIconLabelDescriptionList"/>
    <dgm:cxn modelId="{7BC8759E-5F39-4E5C-B52A-23F31232C049}" srcId="{7CADEC4D-2BFF-44E9-BB19-61F77A7DF3F7}" destId="{498E8D72-A90C-481A-AF89-996FB24B6EAF}" srcOrd="1" destOrd="0" parTransId="{A812F410-F708-4E6B-ADFE-7046E9F5B696}" sibTransId="{72AD833D-2459-4000-B18D-F9A13517CF72}"/>
    <dgm:cxn modelId="{C5C2F3BD-1AA7-42CE-B587-EA7F898C2AF0}" type="presOf" srcId="{C8118DCF-AC13-4F08-80B2-D855A39EBDD0}" destId="{F9FD630D-BF8E-41B3-95CD-35FE88C5D3AD}" srcOrd="0" destOrd="0" presId="urn:microsoft.com/office/officeart/2018/5/layout/CenteredIconLabelDescriptionList"/>
    <dgm:cxn modelId="{971148CE-9FDC-4709-A1FC-B1BBECBA113A}" srcId="{39FB61A7-893A-4622-B398-C5D0720326A2}" destId="{C8118DCF-AC13-4F08-80B2-D855A39EBDD0}" srcOrd="0" destOrd="0" parTransId="{BFEC586B-29E8-422A-89BB-E295E7545CDB}" sibTransId="{0F1DD772-B6B6-489B-89FD-E562A2FD2CB5}"/>
    <dgm:cxn modelId="{E2C5F2FE-19E4-4BBF-9E2B-DC8FA4ADE387}" type="presOf" srcId="{7CADEC4D-2BFF-44E9-BB19-61F77A7DF3F7}" destId="{04E4A089-CB7F-41AD-B110-F0EC6B09DD96}" srcOrd="0" destOrd="0" presId="urn:microsoft.com/office/officeart/2018/5/layout/CenteredIconLabelDescriptionList"/>
    <dgm:cxn modelId="{AE225795-2456-40EF-B24C-9C2FD0E1697E}" type="presParOf" srcId="{04E4A089-CB7F-41AD-B110-F0EC6B09DD96}" destId="{6B95D736-97BF-4A7B-9E71-AC2D32416500}" srcOrd="0" destOrd="0" presId="urn:microsoft.com/office/officeart/2018/5/layout/CenteredIconLabelDescriptionList"/>
    <dgm:cxn modelId="{7DBE3D20-CE81-49BA-A90A-D02753799DC0}" type="presParOf" srcId="{6B95D736-97BF-4A7B-9E71-AC2D32416500}" destId="{95395B32-C3D0-449E-8C66-27C0E3ABA043}" srcOrd="0" destOrd="0" presId="urn:microsoft.com/office/officeart/2018/5/layout/CenteredIconLabelDescriptionList"/>
    <dgm:cxn modelId="{14B934E1-036C-401E-8DDB-0FC04B714AF6}" type="presParOf" srcId="{6B95D736-97BF-4A7B-9E71-AC2D32416500}" destId="{A8374941-F647-41FE-A55B-5E3AD56DD6AF}" srcOrd="1" destOrd="0" presId="urn:microsoft.com/office/officeart/2018/5/layout/CenteredIconLabelDescriptionList"/>
    <dgm:cxn modelId="{0A4BAD1A-019D-4ED2-9CDA-F264A1D71BAE}" type="presParOf" srcId="{6B95D736-97BF-4A7B-9E71-AC2D32416500}" destId="{6BC485DE-ED5C-4C66-A203-B6ACDBF3A595}" srcOrd="2" destOrd="0" presId="urn:microsoft.com/office/officeart/2018/5/layout/CenteredIconLabelDescriptionList"/>
    <dgm:cxn modelId="{8C3A4767-C4DE-4D91-A09F-EB07B9E606DC}" type="presParOf" srcId="{6B95D736-97BF-4A7B-9E71-AC2D32416500}" destId="{E23475B5-DA3E-4737-B101-2CC774046988}" srcOrd="3" destOrd="0" presId="urn:microsoft.com/office/officeart/2018/5/layout/CenteredIconLabelDescriptionList"/>
    <dgm:cxn modelId="{23FD8816-C338-4E1D-A2FF-8BF1BE12DFA1}" type="presParOf" srcId="{6B95D736-97BF-4A7B-9E71-AC2D32416500}" destId="{F9FD630D-BF8E-41B3-95CD-35FE88C5D3AD}" srcOrd="4" destOrd="0" presId="urn:microsoft.com/office/officeart/2018/5/layout/CenteredIconLabelDescriptionList"/>
    <dgm:cxn modelId="{F8C45CED-AE3A-4C3D-9F4C-F5CE50AC7DDA}" type="presParOf" srcId="{04E4A089-CB7F-41AD-B110-F0EC6B09DD96}" destId="{D106C745-8520-4112-A9B6-1C4FA5360CD2}" srcOrd="1" destOrd="0" presId="urn:microsoft.com/office/officeart/2018/5/layout/CenteredIconLabelDescriptionList"/>
    <dgm:cxn modelId="{BBC61C6C-0CF6-48A3-9A01-1068F1FFF92C}" type="presParOf" srcId="{04E4A089-CB7F-41AD-B110-F0EC6B09DD96}" destId="{6A0BF8DE-742D-4011-99EC-38D48395E824}" srcOrd="2" destOrd="0" presId="urn:microsoft.com/office/officeart/2018/5/layout/CenteredIconLabelDescriptionList"/>
    <dgm:cxn modelId="{E246E8F5-66E7-4A0C-90CE-AF21D2CB4C7C}" type="presParOf" srcId="{6A0BF8DE-742D-4011-99EC-38D48395E824}" destId="{D2DF62E4-11AF-46B0-9B51-50A808AF935D}" srcOrd="0" destOrd="0" presId="urn:microsoft.com/office/officeart/2018/5/layout/CenteredIconLabelDescriptionList"/>
    <dgm:cxn modelId="{1C1D1A12-77DF-4F8A-944A-C92B909EF96B}" type="presParOf" srcId="{6A0BF8DE-742D-4011-99EC-38D48395E824}" destId="{83856254-DE48-4145-A65D-6C7EC0368C7C}" srcOrd="1" destOrd="0" presId="urn:microsoft.com/office/officeart/2018/5/layout/CenteredIconLabelDescriptionList"/>
    <dgm:cxn modelId="{C7D0CE8D-1C5A-4285-A851-3270A7A12E8E}" type="presParOf" srcId="{6A0BF8DE-742D-4011-99EC-38D48395E824}" destId="{750BAA23-BD1D-47B1-9F9C-CCDDF31D5649}" srcOrd="2" destOrd="0" presId="urn:microsoft.com/office/officeart/2018/5/layout/CenteredIconLabelDescriptionList"/>
    <dgm:cxn modelId="{8D7F81CF-CB3A-4680-930C-FE5E72A7EE07}" type="presParOf" srcId="{6A0BF8DE-742D-4011-99EC-38D48395E824}" destId="{D1B0B713-8EC9-42D4-936C-589DDF375366}" srcOrd="3" destOrd="0" presId="urn:microsoft.com/office/officeart/2018/5/layout/CenteredIconLabelDescriptionList"/>
    <dgm:cxn modelId="{64F85CA8-8B75-4598-9345-F2619B7233B7}" type="presParOf" srcId="{6A0BF8DE-742D-4011-99EC-38D48395E824}" destId="{AA7AA4C0-536C-4812-ACDF-B47C560DF4C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10C29-7954-4681-896F-AA798F96E667}"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FD5AC15-6DE1-419A-86C4-25A668BBFE92}">
      <dgm:prSet/>
      <dgm:spPr/>
      <dgm:t>
        <a:bodyPr/>
        <a:lstStyle/>
        <a:p>
          <a:r>
            <a:rPr lang="en-US" dirty="0"/>
            <a:t>FEMA’s National Exercise Program (NEP)</a:t>
          </a:r>
        </a:p>
      </dgm:t>
    </dgm:pt>
    <dgm:pt modelId="{F6CF7A44-E862-43AD-B96D-9F2E7AEA338F}" type="parTrans" cxnId="{69AAD26F-D2A0-4AF1-8C6F-0DF0156310C7}">
      <dgm:prSet/>
      <dgm:spPr/>
      <dgm:t>
        <a:bodyPr/>
        <a:lstStyle/>
        <a:p>
          <a:endParaRPr lang="en-US"/>
        </a:p>
      </dgm:t>
    </dgm:pt>
    <dgm:pt modelId="{674F4D7A-87C1-4D96-8A96-618140B4E864}" type="sibTrans" cxnId="{69AAD26F-D2A0-4AF1-8C6F-0DF0156310C7}">
      <dgm:prSet/>
      <dgm:spPr/>
      <dgm:t>
        <a:bodyPr/>
        <a:lstStyle/>
        <a:p>
          <a:endParaRPr lang="en-US"/>
        </a:p>
      </dgm:t>
    </dgm:pt>
    <dgm:pt modelId="{40C4536B-F6D0-43CD-8201-941644673D3A}">
      <dgm:prSet/>
      <dgm:spPr/>
      <dgm:t>
        <a:bodyPr/>
        <a:lstStyle/>
        <a:p>
          <a:r>
            <a:rPr lang="en-US"/>
            <a:t>IEMC – Integrated Emergency Management Course</a:t>
          </a:r>
        </a:p>
      </dgm:t>
    </dgm:pt>
    <dgm:pt modelId="{6E5E669E-E636-4644-BA69-42CEC712AD26}" type="parTrans" cxnId="{85792D80-1E54-419C-A38E-05985432E093}">
      <dgm:prSet/>
      <dgm:spPr/>
      <dgm:t>
        <a:bodyPr/>
        <a:lstStyle/>
        <a:p>
          <a:endParaRPr lang="en-US"/>
        </a:p>
      </dgm:t>
    </dgm:pt>
    <dgm:pt modelId="{959B9605-48E0-43FF-9BE9-481873CB2BAD}" type="sibTrans" cxnId="{85792D80-1E54-419C-A38E-05985432E093}">
      <dgm:prSet/>
      <dgm:spPr/>
      <dgm:t>
        <a:bodyPr/>
        <a:lstStyle/>
        <a:p>
          <a:endParaRPr lang="en-US"/>
        </a:p>
      </dgm:t>
    </dgm:pt>
    <dgm:pt modelId="{EC692422-D14D-4312-A4EC-3F7755087598}" type="pres">
      <dgm:prSet presAssocID="{ECD10C29-7954-4681-896F-AA798F96E667}" presName="hierChild1" presStyleCnt="0">
        <dgm:presLayoutVars>
          <dgm:chPref val="1"/>
          <dgm:dir/>
          <dgm:animOne val="branch"/>
          <dgm:animLvl val="lvl"/>
          <dgm:resizeHandles/>
        </dgm:presLayoutVars>
      </dgm:prSet>
      <dgm:spPr/>
    </dgm:pt>
    <dgm:pt modelId="{573A13F6-3FD4-4064-8119-AF76116A5291}" type="pres">
      <dgm:prSet presAssocID="{5FD5AC15-6DE1-419A-86C4-25A668BBFE92}" presName="hierRoot1" presStyleCnt="0"/>
      <dgm:spPr/>
    </dgm:pt>
    <dgm:pt modelId="{FAF4402F-AF1C-46E2-981C-921029508262}" type="pres">
      <dgm:prSet presAssocID="{5FD5AC15-6DE1-419A-86C4-25A668BBFE92}" presName="composite" presStyleCnt="0"/>
      <dgm:spPr/>
    </dgm:pt>
    <dgm:pt modelId="{E0412CD5-E232-4B10-A404-1BDC19CAEC17}" type="pres">
      <dgm:prSet presAssocID="{5FD5AC15-6DE1-419A-86C4-25A668BBFE92}" presName="background" presStyleLbl="node0" presStyleIdx="0" presStyleCnt="2"/>
      <dgm:spPr/>
    </dgm:pt>
    <dgm:pt modelId="{9133456E-E8C6-4ACC-8863-4A11D231EEAC}" type="pres">
      <dgm:prSet presAssocID="{5FD5AC15-6DE1-419A-86C4-25A668BBFE92}" presName="text" presStyleLbl="fgAcc0" presStyleIdx="0" presStyleCnt="2">
        <dgm:presLayoutVars>
          <dgm:chPref val="3"/>
        </dgm:presLayoutVars>
      </dgm:prSet>
      <dgm:spPr/>
    </dgm:pt>
    <dgm:pt modelId="{9B0E95D5-3935-4DDA-BB04-BD5E529FFA9B}" type="pres">
      <dgm:prSet presAssocID="{5FD5AC15-6DE1-419A-86C4-25A668BBFE92}" presName="hierChild2" presStyleCnt="0"/>
      <dgm:spPr/>
    </dgm:pt>
    <dgm:pt modelId="{B0B938D4-0FF7-4563-A02C-20094284B83B}" type="pres">
      <dgm:prSet presAssocID="{40C4536B-F6D0-43CD-8201-941644673D3A}" presName="hierRoot1" presStyleCnt="0"/>
      <dgm:spPr/>
    </dgm:pt>
    <dgm:pt modelId="{01823424-F7A5-4EE4-B054-158F03D7CA0D}" type="pres">
      <dgm:prSet presAssocID="{40C4536B-F6D0-43CD-8201-941644673D3A}" presName="composite" presStyleCnt="0"/>
      <dgm:spPr/>
    </dgm:pt>
    <dgm:pt modelId="{BB89B1BB-F2BE-46B0-9922-2558A1B68CBC}" type="pres">
      <dgm:prSet presAssocID="{40C4536B-F6D0-43CD-8201-941644673D3A}" presName="background" presStyleLbl="node0" presStyleIdx="1" presStyleCnt="2"/>
      <dgm:spPr/>
    </dgm:pt>
    <dgm:pt modelId="{73E980E5-0FBD-493C-9464-6E9F7D0FBF7D}" type="pres">
      <dgm:prSet presAssocID="{40C4536B-F6D0-43CD-8201-941644673D3A}" presName="text" presStyleLbl="fgAcc0" presStyleIdx="1" presStyleCnt="2">
        <dgm:presLayoutVars>
          <dgm:chPref val="3"/>
        </dgm:presLayoutVars>
      </dgm:prSet>
      <dgm:spPr/>
    </dgm:pt>
    <dgm:pt modelId="{1DB60406-F73D-436E-8DC8-46057FBF465C}" type="pres">
      <dgm:prSet presAssocID="{40C4536B-F6D0-43CD-8201-941644673D3A}" presName="hierChild2" presStyleCnt="0"/>
      <dgm:spPr/>
    </dgm:pt>
  </dgm:ptLst>
  <dgm:cxnLst>
    <dgm:cxn modelId="{69AAD26F-D2A0-4AF1-8C6F-0DF0156310C7}" srcId="{ECD10C29-7954-4681-896F-AA798F96E667}" destId="{5FD5AC15-6DE1-419A-86C4-25A668BBFE92}" srcOrd="0" destOrd="0" parTransId="{F6CF7A44-E862-43AD-B96D-9F2E7AEA338F}" sibTransId="{674F4D7A-87C1-4D96-8A96-618140B4E864}"/>
    <dgm:cxn modelId="{85792D80-1E54-419C-A38E-05985432E093}" srcId="{ECD10C29-7954-4681-896F-AA798F96E667}" destId="{40C4536B-F6D0-43CD-8201-941644673D3A}" srcOrd="1" destOrd="0" parTransId="{6E5E669E-E636-4644-BA69-42CEC712AD26}" sibTransId="{959B9605-48E0-43FF-9BE9-481873CB2BAD}"/>
    <dgm:cxn modelId="{FFBA7DC8-F817-4FB9-8CC2-8DF68C8F6DB4}" type="presOf" srcId="{ECD10C29-7954-4681-896F-AA798F96E667}" destId="{EC692422-D14D-4312-A4EC-3F7755087598}" srcOrd="0" destOrd="0" presId="urn:microsoft.com/office/officeart/2005/8/layout/hierarchy1"/>
    <dgm:cxn modelId="{99604ACC-31C6-4421-BEB6-6968FD04746E}" type="presOf" srcId="{40C4536B-F6D0-43CD-8201-941644673D3A}" destId="{73E980E5-0FBD-493C-9464-6E9F7D0FBF7D}" srcOrd="0" destOrd="0" presId="urn:microsoft.com/office/officeart/2005/8/layout/hierarchy1"/>
    <dgm:cxn modelId="{5847DAE2-F1A0-4A52-86DF-4F8D90CFB332}" type="presOf" srcId="{5FD5AC15-6DE1-419A-86C4-25A668BBFE92}" destId="{9133456E-E8C6-4ACC-8863-4A11D231EEAC}" srcOrd="0" destOrd="0" presId="urn:microsoft.com/office/officeart/2005/8/layout/hierarchy1"/>
    <dgm:cxn modelId="{EC30F073-C0A5-4164-AC00-E86FFCFB4B1B}" type="presParOf" srcId="{EC692422-D14D-4312-A4EC-3F7755087598}" destId="{573A13F6-3FD4-4064-8119-AF76116A5291}" srcOrd="0" destOrd="0" presId="urn:microsoft.com/office/officeart/2005/8/layout/hierarchy1"/>
    <dgm:cxn modelId="{679D5D35-6181-4499-BFD6-D644DA169B16}" type="presParOf" srcId="{573A13F6-3FD4-4064-8119-AF76116A5291}" destId="{FAF4402F-AF1C-46E2-981C-921029508262}" srcOrd="0" destOrd="0" presId="urn:microsoft.com/office/officeart/2005/8/layout/hierarchy1"/>
    <dgm:cxn modelId="{4D813EEA-B010-4A1B-B883-EFB395EE0C79}" type="presParOf" srcId="{FAF4402F-AF1C-46E2-981C-921029508262}" destId="{E0412CD5-E232-4B10-A404-1BDC19CAEC17}" srcOrd="0" destOrd="0" presId="urn:microsoft.com/office/officeart/2005/8/layout/hierarchy1"/>
    <dgm:cxn modelId="{574A52EE-5862-4BED-B8D1-53B9127FA99F}" type="presParOf" srcId="{FAF4402F-AF1C-46E2-981C-921029508262}" destId="{9133456E-E8C6-4ACC-8863-4A11D231EEAC}" srcOrd="1" destOrd="0" presId="urn:microsoft.com/office/officeart/2005/8/layout/hierarchy1"/>
    <dgm:cxn modelId="{3741A23A-AAD0-4098-A820-379493774440}" type="presParOf" srcId="{573A13F6-3FD4-4064-8119-AF76116A5291}" destId="{9B0E95D5-3935-4DDA-BB04-BD5E529FFA9B}" srcOrd="1" destOrd="0" presId="urn:microsoft.com/office/officeart/2005/8/layout/hierarchy1"/>
    <dgm:cxn modelId="{3BD40202-AFC1-4FFC-B599-74FCA8F5AE2B}" type="presParOf" srcId="{EC692422-D14D-4312-A4EC-3F7755087598}" destId="{B0B938D4-0FF7-4563-A02C-20094284B83B}" srcOrd="1" destOrd="0" presId="urn:microsoft.com/office/officeart/2005/8/layout/hierarchy1"/>
    <dgm:cxn modelId="{829F61E1-0C06-4DC3-9274-79F930E5EF33}" type="presParOf" srcId="{B0B938D4-0FF7-4563-A02C-20094284B83B}" destId="{01823424-F7A5-4EE4-B054-158F03D7CA0D}" srcOrd="0" destOrd="0" presId="urn:microsoft.com/office/officeart/2005/8/layout/hierarchy1"/>
    <dgm:cxn modelId="{4B652BD6-8B03-4859-B2CE-934EA63F2114}" type="presParOf" srcId="{01823424-F7A5-4EE4-B054-158F03D7CA0D}" destId="{BB89B1BB-F2BE-46B0-9922-2558A1B68CBC}" srcOrd="0" destOrd="0" presId="urn:microsoft.com/office/officeart/2005/8/layout/hierarchy1"/>
    <dgm:cxn modelId="{DE10F178-000B-483B-9C01-AD19DD6C431C}" type="presParOf" srcId="{01823424-F7A5-4EE4-B054-158F03D7CA0D}" destId="{73E980E5-0FBD-493C-9464-6E9F7D0FBF7D}" srcOrd="1" destOrd="0" presId="urn:microsoft.com/office/officeart/2005/8/layout/hierarchy1"/>
    <dgm:cxn modelId="{49A3A6D0-7247-43F4-86F4-F3670321DCA8}" type="presParOf" srcId="{B0B938D4-0FF7-4563-A02C-20094284B83B}" destId="{1DB60406-F73D-436E-8DC8-46057FBF46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E044-8949-4990-912E-A15B26CB0356}">
      <dsp:nvSpPr>
        <dsp:cNvPr id="0" name=""/>
        <dsp:cNvSpPr/>
      </dsp:nvSpPr>
      <dsp:spPr>
        <a:xfrm>
          <a:off x="3201"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AEA39-58DD-47D0-9FC4-502686B76A5E}">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PrepToolkit</a:t>
          </a:r>
        </a:p>
      </dsp:txBody>
      <dsp:txXfrm>
        <a:off x="299702" y="1282093"/>
        <a:ext cx="2200851" cy="1366505"/>
      </dsp:txXfrm>
    </dsp:sp>
    <dsp:sp modelId="{308E4BCE-C1E0-4FE9-AF42-BA34B2F51FD2}">
      <dsp:nvSpPr>
        <dsp:cNvPr id="0" name=""/>
        <dsp:cNvSpPr/>
      </dsp:nvSpPr>
      <dsp:spPr>
        <a:xfrm>
          <a:off x="2797054"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F73B3-3DF7-4294-BA52-3DA68EE04834}">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CISA Tabletop Exercise Packages (CTEP)</a:t>
          </a:r>
        </a:p>
      </dsp:txBody>
      <dsp:txXfrm>
        <a:off x="3093555" y="1282093"/>
        <a:ext cx="2200851" cy="1366505"/>
      </dsp:txXfrm>
    </dsp:sp>
    <dsp:sp modelId="{42203566-5EB3-4A84-85AC-772E239460E4}">
      <dsp:nvSpPr>
        <dsp:cNvPr id="0" name=""/>
        <dsp:cNvSpPr/>
      </dsp:nvSpPr>
      <dsp:spPr>
        <a:xfrm>
          <a:off x="5590907"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2B0BD-5876-41FC-AFEF-CDD3DF4B2812}">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Other LEPCs</a:t>
          </a:r>
        </a:p>
      </dsp:txBody>
      <dsp:txXfrm>
        <a:off x="5887408" y="1282093"/>
        <a:ext cx="2200851" cy="1366505"/>
      </dsp:txXfrm>
    </dsp:sp>
    <dsp:sp modelId="{41FBA553-198E-4ED4-A525-7EF83A1A0F0B}">
      <dsp:nvSpPr>
        <dsp:cNvPr id="0" name=""/>
        <dsp:cNvSpPr/>
      </dsp:nvSpPr>
      <dsp:spPr>
        <a:xfrm>
          <a:off x="8384760" y="998291"/>
          <a:ext cx="2285879" cy="14515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EB9D1-4923-4496-8BB2-341AA7C3FBFB}">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TTX Library (coming soon!)</a:t>
          </a:r>
        </a:p>
      </dsp:txBody>
      <dsp:txXfrm>
        <a:off x="8681261" y="1282093"/>
        <a:ext cx="2200851" cy="1366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95B32-C3D0-449E-8C66-27C0E3ABA043}">
      <dsp:nvSpPr>
        <dsp:cNvPr id="0" name=""/>
        <dsp:cNvSpPr/>
      </dsp:nvSpPr>
      <dsp:spPr>
        <a:xfrm>
          <a:off x="1729581" y="390917"/>
          <a:ext cx="2434933" cy="22300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485DE-ED5C-4C66-A203-B6ACDBF3A595}">
      <dsp:nvSpPr>
        <dsp:cNvPr id="0" name=""/>
        <dsp:cNvSpPr/>
      </dsp:nvSpPr>
      <dsp:spPr>
        <a:xfrm>
          <a:off x="930919" y="232308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Games</a:t>
          </a:r>
        </a:p>
      </dsp:txBody>
      <dsp:txXfrm>
        <a:off x="930919" y="2323085"/>
        <a:ext cx="4315781" cy="647367"/>
      </dsp:txXfrm>
    </dsp:sp>
    <dsp:sp modelId="{F9FD630D-BF8E-41B3-95CD-35FE88C5D3AD}">
      <dsp:nvSpPr>
        <dsp:cNvPr id="0" name=""/>
        <dsp:cNvSpPr/>
      </dsp:nvSpPr>
      <dsp:spPr>
        <a:xfrm>
          <a:off x="882453" y="2941946"/>
          <a:ext cx="4315781" cy="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Review plan updates/SOPs</a:t>
          </a:r>
        </a:p>
        <a:p>
          <a:pPr marL="0" lvl="0" indent="0" algn="ctr" defTabSz="1066800">
            <a:lnSpc>
              <a:spcPct val="90000"/>
            </a:lnSpc>
            <a:spcBef>
              <a:spcPct val="0"/>
            </a:spcBef>
            <a:spcAft>
              <a:spcPct val="35000"/>
            </a:spcAft>
            <a:buNone/>
          </a:pPr>
          <a:r>
            <a:rPr lang="en-US" sz="2400" kern="1200" dirty="0"/>
            <a:t>Senior Officials/Policymaker </a:t>
          </a:r>
        </a:p>
      </dsp:txBody>
      <dsp:txXfrm>
        <a:off x="882453" y="2941946"/>
        <a:ext cx="4315781" cy="1529"/>
      </dsp:txXfrm>
    </dsp:sp>
    <dsp:sp modelId="{D2DF62E4-11AF-46B0-9B51-50A808AF935D}">
      <dsp:nvSpPr>
        <dsp:cNvPr id="0" name=""/>
        <dsp:cNvSpPr/>
      </dsp:nvSpPr>
      <dsp:spPr>
        <a:xfrm>
          <a:off x="6465877" y="247240"/>
          <a:ext cx="2843197" cy="2431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0BAA23-BD1D-47B1-9F9C-CCDDF31D5649}">
      <dsp:nvSpPr>
        <dsp:cNvPr id="0" name=""/>
        <dsp:cNvSpPr/>
      </dsp:nvSpPr>
      <dsp:spPr>
        <a:xfrm>
          <a:off x="5749532" y="241078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dirty="0"/>
            <a:t>Drills</a:t>
          </a:r>
        </a:p>
      </dsp:txBody>
      <dsp:txXfrm>
        <a:off x="5749532" y="2410785"/>
        <a:ext cx="4315781" cy="647367"/>
      </dsp:txXfrm>
    </dsp:sp>
    <dsp:sp modelId="{AA7AA4C0-536C-4812-ACDF-B47C560DF4CD}">
      <dsp:nvSpPr>
        <dsp:cNvPr id="0" name=""/>
        <dsp:cNvSpPr/>
      </dsp:nvSpPr>
      <dsp:spPr>
        <a:xfrm>
          <a:off x="5749532" y="2843027"/>
          <a:ext cx="4315781" cy="1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Evacuation drills?</a:t>
          </a:r>
        </a:p>
        <a:p>
          <a:pPr marL="0" lvl="0" indent="0" algn="ctr" defTabSz="1066800">
            <a:lnSpc>
              <a:spcPct val="90000"/>
            </a:lnSpc>
            <a:spcBef>
              <a:spcPct val="0"/>
            </a:spcBef>
            <a:spcAft>
              <a:spcPct val="35000"/>
            </a:spcAft>
            <a:buNone/>
          </a:pPr>
          <a:r>
            <a:rPr lang="en-US" sz="2400" kern="1200" dirty="0"/>
            <a:t>Shelter-in-Place?</a:t>
          </a:r>
        </a:p>
      </dsp:txBody>
      <dsp:txXfrm>
        <a:off x="5749532" y="2843027"/>
        <a:ext cx="4315781" cy="1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12CD5-E232-4B10-A404-1BDC19CAEC17}">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3456E-E8C6-4ACC-8863-4A11D231EEAC}">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FEMA’s National Exercise Program (NEP)</a:t>
          </a:r>
        </a:p>
      </dsp:txBody>
      <dsp:txXfrm>
        <a:off x="608661" y="692298"/>
        <a:ext cx="4508047" cy="2799040"/>
      </dsp:txXfrm>
    </dsp:sp>
    <dsp:sp modelId="{BB89B1BB-F2BE-46B0-9922-2558A1B68CBC}">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980E5-0FBD-493C-9464-6E9F7D0FBF7D}">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IEMC – Integrated Emergency Management Course</a:t>
          </a:r>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C9AFB-9F09-4D69-A6C7-AB74C9990D11}"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2611E-B9C7-4364-ACE7-A5C336AAB352}" type="slidenum">
              <a:rPr lang="en-US" smtClean="0"/>
              <a:t>‹#›</a:t>
            </a:fld>
            <a:endParaRPr lang="en-US"/>
          </a:p>
        </p:txBody>
      </p:sp>
    </p:spTree>
    <p:extLst>
      <p:ext uri="{BB962C8B-B14F-4D97-AF65-F5344CB8AC3E}">
        <p14:creationId xmlns:p14="http://schemas.microsoft.com/office/powerpoint/2010/main" val="225405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992611E-B9C7-4364-ACE7-A5C336AAB352}" type="slidenum">
              <a:rPr lang="en-US" smtClean="0"/>
              <a:t>2</a:t>
            </a:fld>
            <a:endParaRPr lang="en-US"/>
          </a:p>
        </p:txBody>
      </p:sp>
    </p:spTree>
    <p:extLst>
      <p:ext uri="{BB962C8B-B14F-4D97-AF65-F5344CB8AC3E}">
        <p14:creationId xmlns:p14="http://schemas.microsoft.com/office/powerpoint/2010/main" val="408895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actually re-order:</a:t>
            </a:r>
          </a:p>
          <a:p>
            <a:endParaRPr lang="en-US" dirty="0"/>
          </a:p>
          <a:p>
            <a:r>
              <a:rPr lang="en-US" dirty="0"/>
              <a:t>WHAT:</a:t>
            </a:r>
          </a:p>
          <a:p>
            <a:pPr marL="171450" indent="-171450">
              <a:buFontTx/>
              <a:buChar char="-"/>
            </a:pPr>
            <a:r>
              <a:rPr lang="en-US" dirty="0"/>
              <a:t>What type or types of exercises are you doing?</a:t>
            </a:r>
          </a:p>
          <a:p>
            <a:pPr marL="628650" lvl="1" indent="-171450">
              <a:buFontTx/>
              <a:buChar char="-"/>
            </a:pPr>
            <a:r>
              <a:rPr lang="en-US" dirty="0" err="1"/>
              <a:t>Ttx</a:t>
            </a:r>
            <a:r>
              <a:rPr lang="en-US" dirty="0"/>
              <a:t>, Functional, FS</a:t>
            </a:r>
          </a:p>
          <a:p>
            <a:pPr marL="171450" lvl="0" indent="-171450">
              <a:buFontTx/>
              <a:buChar char="-"/>
            </a:pPr>
            <a:r>
              <a:rPr lang="en-US" dirty="0"/>
              <a:t>What are you exercising? A plan? Capability gaps that keep coming up in AARs? Following a planned schedule (IPP) or do unexpected incidents (tornado in Kitsap county) or leadership intent lead to changes?</a:t>
            </a:r>
          </a:p>
          <a:p>
            <a:pPr marL="171450" lvl="0" indent="-171450">
              <a:buFontTx/>
              <a:buChar char="-"/>
            </a:pPr>
            <a:endParaRPr lang="en-US" dirty="0"/>
          </a:p>
          <a:p>
            <a:pPr marL="0" lvl="0" indent="0">
              <a:buFontTx/>
              <a:buNone/>
            </a:pPr>
            <a:r>
              <a:rPr lang="en-US" dirty="0"/>
              <a:t>HOW MANY:</a:t>
            </a:r>
          </a:p>
          <a:p>
            <a:pPr marL="171450" lvl="0" indent="-171450">
              <a:buFontTx/>
              <a:buChar char="-"/>
            </a:pPr>
            <a:r>
              <a:rPr lang="en-US" dirty="0"/>
              <a:t>How many exercises do you hold in a calendar/fiscal year? Do you want to do more?</a:t>
            </a:r>
          </a:p>
          <a:p>
            <a:pPr marL="171450" lvl="0" indent="-171450">
              <a:buFontTx/>
              <a:buChar char="-"/>
            </a:pPr>
            <a:endParaRPr lang="en-US" dirty="0"/>
          </a:p>
          <a:p>
            <a:pPr marL="0" lvl="0" indent="0">
              <a:buFontTx/>
              <a:buNone/>
            </a:pPr>
            <a:r>
              <a:rPr lang="en-US" dirty="0"/>
              <a:t>WHO:</a:t>
            </a:r>
          </a:p>
          <a:p>
            <a:pPr marL="0" lvl="0" indent="0">
              <a:buFontTx/>
              <a:buNone/>
            </a:pPr>
            <a:r>
              <a:rPr lang="en-US" dirty="0"/>
              <a:t>Exercise Design: Do you have an exercise planning team? Who is on your team? Any LEPC members? Are you the team?</a:t>
            </a:r>
          </a:p>
          <a:p>
            <a:pPr marL="0" lvl="0" indent="0">
              <a:buFontTx/>
              <a:buNone/>
            </a:pPr>
            <a:endParaRPr lang="en-US" dirty="0"/>
          </a:p>
          <a:p>
            <a:pPr marL="0" lvl="0" indent="0">
              <a:buFontTx/>
              <a:buNone/>
            </a:pPr>
            <a:r>
              <a:rPr lang="en-US" dirty="0"/>
              <a:t>Participation: Ask about participation. Hard to get participants? Harder for functional or fs? Also, support (evaluators/controllers). </a:t>
            </a:r>
          </a:p>
          <a:p>
            <a:pPr marL="0" lvl="0" indent="0">
              <a:buFontTx/>
              <a:buNone/>
            </a:pPr>
            <a:r>
              <a:rPr lang="en-US" dirty="0"/>
              <a:t>What about policy-makers or </a:t>
            </a:r>
            <a:r>
              <a:rPr lang="en-US" dirty="0" err="1"/>
              <a:t>electeds</a:t>
            </a:r>
            <a:r>
              <a:rPr lang="en-US" dirty="0"/>
              <a:t> – do they participate in exercises? Do you ever hold exercises just for them?</a:t>
            </a:r>
          </a:p>
          <a:p>
            <a:pPr marL="0" lvl="0" indent="0">
              <a:buFontTx/>
              <a:buNone/>
            </a:pPr>
            <a:endParaRPr lang="en-US" dirty="0"/>
          </a:p>
          <a:p>
            <a:pPr marL="0" lvl="0" indent="0">
              <a:buFontTx/>
              <a:buNone/>
            </a:pPr>
            <a:r>
              <a:rPr lang="en-US" dirty="0"/>
              <a:t>As for ideas that have gotten more participation?</a:t>
            </a:r>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4992611E-B9C7-4364-ACE7-A5C336AAB352}" type="slidenum">
              <a:rPr lang="en-US" smtClean="0"/>
              <a:t>3</a:t>
            </a:fld>
            <a:endParaRPr lang="en-US"/>
          </a:p>
        </p:txBody>
      </p:sp>
    </p:spTree>
    <p:extLst>
      <p:ext uri="{BB962C8B-B14F-4D97-AF65-F5344CB8AC3E}">
        <p14:creationId xmlns:p14="http://schemas.microsoft.com/office/powerpoint/2010/main" val="318864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NOT use </a:t>
            </a:r>
            <a:r>
              <a:rPr lang="en-US" dirty="0" err="1"/>
              <a:t>ttx</a:t>
            </a:r>
            <a:r>
              <a:rPr lang="en-US" dirty="0"/>
              <a:t>?</a:t>
            </a:r>
          </a:p>
          <a:p>
            <a:endParaRPr lang="en-US" dirty="0"/>
          </a:p>
          <a:p>
            <a:r>
              <a:rPr lang="en-US" b="1" dirty="0"/>
              <a:t>BENEFITS:</a:t>
            </a:r>
          </a:p>
          <a:p>
            <a:r>
              <a:rPr lang="en-US" b="0" dirty="0"/>
              <a:t>OBVIOUS - </a:t>
            </a:r>
          </a:p>
          <a:p>
            <a:r>
              <a:rPr lang="en-US" b="0" dirty="0"/>
              <a:t>Ask first:</a:t>
            </a:r>
          </a:p>
          <a:p>
            <a:pPr marL="171450" indent="-171450">
              <a:buFontTx/>
              <a:buChar char="-"/>
            </a:pPr>
            <a:r>
              <a:rPr lang="en-US" b="0" dirty="0"/>
              <a:t>Cost less </a:t>
            </a:r>
          </a:p>
          <a:p>
            <a:pPr marL="171450" indent="-171450">
              <a:buFontTx/>
              <a:buChar char="-"/>
            </a:pPr>
            <a:r>
              <a:rPr lang="en-US" b="0" dirty="0"/>
              <a:t>Lower stress environment</a:t>
            </a:r>
          </a:p>
          <a:p>
            <a:pPr marL="171450" indent="-171450">
              <a:buFontTx/>
              <a:buChar char="-"/>
            </a:pPr>
            <a:r>
              <a:rPr lang="en-US" b="0" dirty="0"/>
              <a:t>Enhances general awareness of plans, policies, procedures</a:t>
            </a:r>
          </a:p>
          <a:p>
            <a:pPr marL="171450" indent="-171450">
              <a:buFontTx/>
              <a:buChar char="-"/>
            </a:pPr>
            <a:r>
              <a:rPr lang="en-US" b="0" dirty="0"/>
              <a:t>Enhances roles and responsibilities</a:t>
            </a:r>
          </a:p>
          <a:p>
            <a:pPr marL="171450" indent="-171450">
              <a:buFontTx/>
              <a:buChar char="-"/>
            </a:pPr>
            <a:r>
              <a:rPr lang="en-US" b="0" dirty="0"/>
              <a:t>Get used to what WE do – good to see how we fit into the entire process</a:t>
            </a:r>
          </a:p>
          <a:p>
            <a:pPr marL="171450" indent="-171450">
              <a:buFontTx/>
              <a:buChar char="-"/>
            </a:pPr>
            <a:endParaRPr lang="en-US" b="0" dirty="0"/>
          </a:p>
          <a:p>
            <a:pPr marL="0" indent="0">
              <a:buFontTx/>
              <a:buNone/>
            </a:pPr>
            <a:r>
              <a:rPr lang="en-US" b="0" dirty="0"/>
              <a:t>NOT SO OBVIOUS-</a:t>
            </a:r>
          </a:p>
          <a:p>
            <a:pPr marL="171450" indent="-171450">
              <a:buFontTx/>
              <a:buChar char="-"/>
            </a:pPr>
            <a:r>
              <a:rPr lang="en-US" b="0" dirty="0"/>
              <a:t>New relationships in low-stress setting (blue sky)</a:t>
            </a:r>
          </a:p>
          <a:p>
            <a:pPr marL="171450" indent="-171450">
              <a:buFontTx/>
              <a:buChar char="-"/>
            </a:pPr>
            <a:r>
              <a:rPr lang="en-US" b="0" dirty="0"/>
              <a:t>Resource Assessment – different that what you might think. Not only is the obvious of what we have or don’t have, but what about “is our resource operational?” Also, more than equipment. Can illustrate that there are far more duties than people to carry them out.</a:t>
            </a:r>
          </a:p>
          <a:p>
            <a:pPr marL="171450" indent="-171450">
              <a:buFontTx/>
              <a:buChar char="-"/>
            </a:pPr>
            <a:r>
              <a:rPr lang="en-US" b="0" dirty="0"/>
              <a:t>Great way to </a:t>
            </a:r>
            <a:r>
              <a:rPr lang="en-US" b="1" dirty="0"/>
              <a:t>TRAIN </a:t>
            </a:r>
            <a:r>
              <a:rPr lang="en-US" b="0" dirty="0"/>
              <a:t> your staff/members.</a:t>
            </a:r>
          </a:p>
          <a:p>
            <a:pPr marL="171450" indent="-171450">
              <a:buFontTx/>
              <a:buChar char="-"/>
            </a:pPr>
            <a:r>
              <a:rPr lang="en-US" b="0" dirty="0"/>
              <a:t>Many shortfalls noted also become a continuity of operations concern</a:t>
            </a:r>
          </a:p>
          <a:p>
            <a:pPr marL="171450" indent="-171450">
              <a:buFontTx/>
              <a:buChar char="-"/>
            </a:pPr>
            <a:endParaRPr lang="en-US" b="0" dirty="0"/>
          </a:p>
          <a:p>
            <a:pPr marL="171450" indent="-171450">
              <a:buFontTx/>
              <a:buChar char="-"/>
            </a:pPr>
            <a:r>
              <a:rPr lang="en-US" b="0" dirty="0"/>
              <a:t>Any others?</a:t>
            </a:r>
          </a:p>
          <a:p>
            <a:endParaRPr lang="en-US" dirty="0"/>
          </a:p>
          <a:p>
            <a:endParaRPr lang="en-US" dirty="0"/>
          </a:p>
          <a:p>
            <a:r>
              <a:rPr lang="en-US" dirty="0"/>
              <a:t>Anyone tired of </a:t>
            </a:r>
            <a:r>
              <a:rPr lang="en-US" dirty="0" err="1"/>
              <a:t>ttxs</a:t>
            </a:r>
            <a:r>
              <a:rPr lang="en-US" dirty="0"/>
              <a:t>? Need new ideas?</a:t>
            </a:r>
          </a:p>
        </p:txBody>
      </p:sp>
      <p:sp>
        <p:nvSpPr>
          <p:cNvPr id="4" name="Slide Number Placeholder 3"/>
          <p:cNvSpPr>
            <a:spLocks noGrp="1"/>
          </p:cNvSpPr>
          <p:nvPr>
            <p:ph type="sldNum" sz="quarter" idx="5"/>
          </p:nvPr>
        </p:nvSpPr>
        <p:spPr/>
        <p:txBody>
          <a:bodyPr/>
          <a:lstStyle/>
          <a:p>
            <a:fld id="{4992611E-B9C7-4364-ACE7-A5C336AAB352}" type="slidenum">
              <a:rPr lang="en-US" smtClean="0"/>
              <a:t>4</a:t>
            </a:fld>
            <a:endParaRPr lang="en-US"/>
          </a:p>
        </p:txBody>
      </p:sp>
    </p:spTree>
    <p:extLst>
      <p:ext uri="{BB962C8B-B14F-4D97-AF65-F5344CB8AC3E}">
        <p14:creationId xmlns:p14="http://schemas.microsoft.com/office/powerpoint/2010/main" val="37083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2611E-B9C7-4364-ACE7-A5C336AAB352}" type="slidenum">
              <a:rPr lang="en-US" smtClean="0"/>
              <a:t>5</a:t>
            </a:fld>
            <a:endParaRPr lang="en-US"/>
          </a:p>
        </p:txBody>
      </p:sp>
    </p:spTree>
    <p:extLst>
      <p:ext uri="{BB962C8B-B14F-4D97-AF65-F5344CB8AC3E}">
        <p14:creationId xmlns:p14="http://schemas.microsoft.com/office/powerpoint/2010/main" val="228630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2611E-B9C7-4364-ACE7-A5C336AAB352}" type="slidenum">
              <a:rPr lang="en-US" smtClean="0"/>
              <a:t>6</a:t>
            </a:fld>
            <a:endParaRPr lang="en-US"/>
          </a:p>
        </p:txBody>
      </p:sp>
    </p:spTree>
    <p:extLst>
      <p:ext uri="{BB962C8B-B14F-4D97-AF65-F5344CB8AC3E}">
        <p14:creationId xmlns:p14="http://schemas.microsoft.com/office/powerpoint/2010/main" val="289731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Extreme Event: </a:t>
            </a:r>
            <a:r>
              <a:rPr lang="en-US" b="0" dirty="0"/>
              <a:t>presented by the National Academy of Sciences. It draws on recommendations in the 2012 National Academies consensus study report on disaster resilience. Players work together to make decisions and solve problems during an engaging, fast-paced disaster simulation. There are 3 scenarios to choose from: earthquake, hurricane, or flood. You can download the free kit, which includes the facilitator guide, digital game portal rules &amp; resource guide, sound effects, presentations, game scoring rubric, full game kit (nametags, sector cards, </a:t>
            </a:r>
            <a:r>
              <a:rPr lang="en-US" b="0" dirty="0" err="1"/>
              <a:t>etc</a:t>
            </a:r>
            <a:r>
              <a:rPr lang="en-US" b="0" dirty="0"/>
              <a:t>). Or there is a digital game portal which requires 7 computers/tablets and </a:t>
            </a:r>
            <a:r>
              <a:rPr lang="en-US" b="0" dirty="0" err="1"/>
              <a:t>Wifi</a:t>
            </a:r>
            <a:r>
              <a:rPr lang="en-US" b="0" dirty="0"/>
              <a:t>.</a:t>
            </a:r>
          </a:p>
          <a:p>
            <a:r>
              <a:rPr lang="en-US" b="0" dirty="0"/>
              <a:t>	They also have a Facilitator Certification Program if you want to facilitate this for others.</a:t>
            </a:r>
          </a:p>
          <a:p>
            <a:endParaRPr lang="en-US" b="1" dirty="0"/>
          </a:p>
          <a:p>
            <a:endParaRPr lang="en-US" dirty="0"/>
          </a:p>
          <a:p>
            <a:r>
              <a:rPr lang="en-US" dirty="0" err="1"/>
              <a:t>Disasterville</a:t>
            </a:r>
            <a:r>
              <a:rPr lang="en-US" dirty="0"/>
              <a:t> is an interactive hands-on activity that is useful for CERT teams, Medical Reserve Corps, Voluntary Organizations Active in Disasters (VOAD), as well as local officials, Emergency Managers, professional responders, and the general public. It’s designed as a table-top activity simulating a town set up with small buildings &amp; figurine. The toolkit has markers to set up a disaster scene of your choosing, including infrastructure damages, structure damages, and victim conditions. It also incorporates additional components such as an EOC.</a:t>
            </a:r>
          </a:p>
          <a:p>
            <a:endParaRPr lang="en-US" dirty="0"/>
          </a:p>
          <a:p>
            <a:r>
              <a:rPr lang="en-US" dirty="0"/>
              <a:t>Dice &amp; Disasters – This is a preparedness game created by our own Hazards &amp; Outreach Team! East to play and available on our emergency management website</a:t>
            </a:r>
          </a:p>
          <a:p>
            <a:endParaRPr lang="en-US" dirty="0"/>
          </a:p>
          <a:p>
            <a:r>
              <a:rPr lang="en-US" dirty="0"/>
              <a:t>NCSWIC – Laura had been with FEMA Region X, the went on to CISA and has designed multiple games, one of which is NCSWIC, which takes its inspiration from the game of “Clue”. However, instead of responding to a known disaster and executing their COOP plans, the gameplay works backward and teams must test different elements of a COOP to determine what caused the incident. This game isn’t available yet, but really exciting to see what is out there.</a:t>
            </a:r>
          </a:p>
        </p:txBody>
      </p:sp>
      <p:sp>
        <p:nvSpPr>
          <p:cNvPr id="4" name="Slide Number Placeholder 3"/>
          <p:cNvSpPr>
            <a:spLocks noGrp="1"/>
          </p:cNvSpPr>
          <p:nvPr>
            <p:ph type="sldNum" sz="quarter" idx="5"/>
          </p:nvPr>
        </p:nvSpPr>
        <p:spPr/>
        <p:txBody>
          <a:bodyPr/>
          <a:lstStyle/>
          <a:p>
            <a:fld id="{4992611E-B9C7-4364-ACE7-A5C336AAB352}" type="slidenum">
              <a:rPr lang="en-US" smtClean="0"/>
              <a:t>8</a:t>
            </a:fld>
            <a:endParaRPr lang="en-US"/>
          </a:p>
        </p:txBody>
      </p:sp>
    </p:spTree>
    <p:extLst>
      <p:ext uri="{BB962C8B-B14F-4D97-AF65-F5344CB8AC3E}">
        <p14:creationId xmlns:p14="http://schemas.microsoft.com/office/powerpoint/2010/main" val="106876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 – support tailored to the needs of the jurisdiction. CWU is having a Mass Casualty exercise June 12</a:t>
            </a:r>
            <a:r>
              <a:rPr lang="en-US" baseline="30000" dirty="0"/>
              <a:t>th</a:t>
            </a:r>
            <a:r>
              <a:rPr lang="en-US" dirty="0"/>
              <a:t> and is being supported by FEMA Region X (example). No associated cost. Application once a year (in March). Webinar online for more information.</a:t>
            </a:r>
          </a:p>
          <a:p>
            <a:endParaRPr lang="en-US" dirty="0"/>
          </a:p>
          <a:p>
            <a:r>
              <a:rPr lang="en-US" dirty="0"/>
              <a:t>IEMC - four-day, exercise-based training activity for Emergency Operations Center personnel to practice simulated, but realistic, crisis situations, within a structured learning environment. The jurisdiction selects the hazards and core capabilities it wishes to simulate in classroom and exercise components of the course. The design will reflect the jurisdiction's specific hazards and organizational structure included in its emergency plans.</a:t>
            </a:r>
          </a:p>
          <a:p>
            <a:r>
              <a:rPr lang="en-US" dirty="0"/>
              <a:t>There is an application process, usually due by the end of year. </a:t>
            </a:r>
          </a:p>
        </p:txBody>
      </p:sp>
      <p:sp>
        <p:nvSpPr>
          <p:cNvPr id="4" name="Slide Number Placeholder 3"/>
          <p:cNvSpPr>
            <a:spLocks noGrp="1"/>
          </p:cNvSpPr>
          <p:nvPr>
            <p:ph type="sldNum" sz="quarter" idx="5"/>
          </p:nvPr>
        </p:nvSpPr>
        <p:spPr/>
        <p:txBody>
          <a:bodyPr/>
          <a:lstStyle/>
          <a:p>
            <a:fld id="{4992611E-B9C7-4364-ACE7-A5C336AAB352}" type="slidenum">
              <a:rPr lang="en-US" smtClean="0"/>
              <a:t>9</a:t>
            </a:fld>
            <a:endParaRPr lang="en-US"/>
          </a:p>
        </p:txBody>
      </p:sp>
    </p:spTree>
    <p:extLst>
      <p:ext uri="{BB962C8B-B14F-4D97-AF65-F5344CB8AC3E}">
        <p14:creationId xmlns:p14="http://schemas.microsoft.com/office/powerpoint/2010/main" val="406778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4992611E-B9C7-4364-ACE7-A5C336AAB352}" type="slidenum">
              <a:rPr lang="en-US" smtClean="0"/>
              <a:t>10</a:t>
            </a:fld>
            <a:endParaRPr lang="en-US"/>
          </a:p>
        </p:txBody>
      </p:sp>
    </p:spTree>
    <p:extLst>
      <p:ext uri="{BB962C8B-B14F-4D97-AF65-F5344CB8AC3E}">
        <p14:creationId xmlns:p14="http://schemas.microsoft.com/office/powerpoint/2010/main" val="54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2611E-B9C7-4364-ACE7-A5C336AAB352}" type="slidenum">
              <a:rPr lang="en-US" smtClean="0"/>
              <a:t>11</a:t>
            </a:fld>
            <a:endParaRPr lang="en-US"/>
          </a:p>
        </p:txBody>
      </p:sp>
    </p:spTree>
    <p:extLst>
      <p:ext uri="{BB962C8B-B14F-4D97-AF65-F5344CB8AC3E}">
        <p14:creationId xmlns:p14="http://schemas.microsoft.com/office/powerpoint/2010/main" val="157600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C14F-0263-BFD9-C98A-F2F01D0285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D7D78-0CF3-0E3D-60B2-39EE60D20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57271-979A-0FD6-E59F-1867C5A61721}"/>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5" name="Footer Placeholder 4">
            <a:extLst>
              <a:ext uri="{FF2B5EF4-FFF2-40B4-BE49-F238E27FC236}">
                <a16:creationId xmlns:a16="http://schemas.microsoft.com/office/drawing/2014/main" id="{16B78814-4900-FF0D-6B1B-480AC0FB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769E7-937B-DE63-5319-A4C43F9A870E}"/>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401912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43BD-8F56-384C-FCC6-C8B81E519F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BCA9CD-3929-71EE-3E65-D71213AB3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20572-3E5F-B74A-B04E-237484B33558}"/>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5" name="Footer Placeholder 4">
            <a:extLst>
              <a:ext uri="{FF2B5EF4-FFF2-40B4-BE49-F238E27FC236}">
                <a16:creationId xmlns:a16="http://schemas.microsoft.com/office/drawing/2014/main" id="{1F1ACDB5-2869-E7C6-5A88-D6B73EEA0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D36B6-7A60-790E-6090-821BC3884A72}"/>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293231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E3867-A473-06A8-7348-FB3E9937B1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CC1A75-86CC-2FAC-4AD3-DFE6E53059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99D4C-56A7-781F-DA1C-285F16DCD300}"/>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5" name="Footer Placeholder 4">
            <a:extLst>
              <a:ext uri="{FF2B5EF4-FFF2-40B4-BE49-F238E27FC236}">
                <a16:creationId xmlns:a16="http://schemas.microsoft.com/office/drawing/2014/main" id="{4D63ED5A-D317-B009-E462-011AA4608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86581-12F5-4DC6-E06C-51F708F68854}"/>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165391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ABCE-715F-22CC-A48D-F094D4B17B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DDF10-A3A5-352B-0F60-5019E1C792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5D289-0982-5C15-CB1D-F9FD14D90934}"/>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5" name="Footer Placeholder 4">
            <a:extLst>
              <a:ext uri="{FF2B5EF4-FFF2-40B4-BE49-F238E27FC236}">
                <a16:creationId xmlns:a16="http://schemas.microsoft.com/office/drawing/2014/main" id="{1B2CE6E1-CFCE-4FE9-5B03-5CB69D5DE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7B293-7A85-A460-E485-3DC911BB2A57}"/>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12270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9745-941C-C996-ABA6-1B782FE6D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3722B-8E20-0A2C-9190-4A1370B9C2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94527-0F3F-4F52-4B27-D601D987E70F}"/>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5" name="Footer Placeholder 4">
            <a:extLst>
              <a:ext uri="{FF2B5EF4-FFF2-40B4-BE49-F238E27FC236}">
                <a16:creationId xmlns:a16="http://schemas.microsoft.com/office/drawing/2014/main" id="{B45E13D3-21B0-FA9A-ECFA-1500E8868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4FF09-D8AE-DFC2-6973-BA5C44F461CD}"/>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198161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1684-0C26-1547-04A5-7842BBD99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DAC39-5CB3-9407-CA8D-3B048E0F40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DE5CB2-3728-9B90-50F3-BE3F826C04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4D805F-79A0-31B8-9DFF-E3493206D2BD}"/>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6" name="Footer Placeholder 5">
            <a:extLst>
              <a:ext uri="{FF2B5EF4-FFF2-40B4-BE49-F238E27FC236}">
                <a16:creationId xmlns:a16="http://schemas.microsoft.com/office/drawing/2014/main" id="{4A147976-474A-C3D9-1EE3-8AAEFA88D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EADEE-D5BF-A532-F133-5FADAEDC27AD}"/>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140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6E4E-EA63-C2AB-4625-2AF47F4396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DC9E6A-9EA4-028C-6944-EA860D8C8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31F164-B746-B6A9-F0EA-95840D6DC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E291F-B695-A866-92E0-C8E79E293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7599B-240C-55B4-D0A0-2B3A26706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FB558-3B03-30C0-2E3B-FA0B15425BBF}"/>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8" name="Footer Placeholder 7">
            <a:extLst>
              <a:ext uri="{FF2B5EF4-FFF2-40B4-BE49-F238E27FC236}">
                <a16:creationId xmlns:a16="http://schemas.microsoft.com/office/drawing/2014/main" id="{DA7C1658-3686-B2ED-C04F-0EE9D88E08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AA7788-1886-F4D2-79E9-24EB61083660}"/>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6418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95C3-DEA6-4E2E-8C2C-DD9BCD097B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ED3DFF-BBB9-7DEA-F9CB-A754D96B1849}"/>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4" name="Footer Placeholder 3">
            <a:extLst>
              <a:ext uri="{FF2B5EF4-FFF2-40B4-BE49-F238E27FC236}">
                <a16:creationId xmlns:a16="http://schemas.microsoft.com/office/drawing/2014/main" id="{74853D1E-1A59-5786-6990-07174DBA61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EA627C-8A32-1738-2640-E3F98986D582}"/>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47747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F711DA-168F-D401-05B0-611F8E05B5A9}"/>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3" name="Footer Placeholder 2">
            <a:extLst>
              <a:ext uri="{FF2B5EF4-FFF2-40B4-BE49-F238E27FC236}">
                <a16:creationId xmlns:a16="http://schemas.microsoft.com/office/drawing/2014/main" id="{E85CE2EA-B32A-70EE-C89F-4D8A73F416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6086C-EAE7-0757-5FA7-1DB841404DA8}"/>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86411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042B-E0EC-E3C5-52C4-DF9EA0A57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19805F-4815-9F71-A4F9-B8B56B6E8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27B3E-94CA-C629-A175-ABB834CED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B4064-3FE8-0F7F-8AB5-D80DA8956107}"/>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6" name="Footer Placeholder 5">
            <a:extLst>
              <a:ext uri="{FF2B5EF4-FFF2-40B4-BE49-F238E27FC236}">
                <a16:creationId xmlns:a16="http://schemas.microsoft.com/office/drawing/2014/main" id="{1D2E8E2B-096C-2564-4BD0-FC86955F9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587D4-AAF1-9ED8-6277-0B688A3C9DCC}"/>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164732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EBC0-B9E9-6FA5-9E7A-012EE92E8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C4695-8276-B5BA-7406-1CD1E2E2E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BEF1C3-379B-E1A4-11CE-9A758EB10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CAD40-90E2-07D4-9229-48A9B79B6315}"/>
              </a:ext>
            </a:extLst>
          </p:cNvPr>
          <p:cNvSpPr>
            <a:spLocks noGrp="1"/>
          </p:cNvSpPr>
          <p:nvPr>
            <p:ph type="dt" sz="half" idx="10"/>
          </p:nvPr>
        </p:nvSpPr>
        <p:spPr/>
        <p:txBody>
          <a:bodyPr/>
          <a:lstStyle/>
          <a:p>
            <a:fld id="{889E5265-DE45-4D14-B414-0389A7C90614}" type="datetimeFigureOut">
              <a:rPr lang="en-US" smtClean="0"/>
              <a:t>5/21/2024</a:t>
            </a:fld>
            <a:endParaRPr lang="en-US"/>
          </a:p>
        </p:txBody>
      </p:sp>
      <p:sp>
        <p:nvSpPr>
          <p:cNvPr id="6" name="Footer Placeholder 5">
            <a:extLst>
              <a:ext uri="{FF2B5EF4-FFF2-40B4-BE49-F238E27FC236}">
                <a16:creationId xmlns:a16="http://schemas.microsoft.com/office/drawing/2014/main" id="{8B8097C1-2420-0B3D-DC1A-7C834F698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9CC5D-BBE5-A036-FEB2-EBC3AB1A43C5}"/>
              </a:ext>
            </a:extLst>
          </p:cNvPr>
          <p:cNvSpPr>
            <a:spLocks noGrp="1"/>
          </p:cNvSpPr>
          <p:nvPr>
            <p:ph type="sldNum" sz="quarter" idx="12"/>
          </p:nvPr>
        </p:nvSpPr>
        <p:spPr/>
        <p:txBody>
          <a:bodyPr/>
          <a:lstStyle/>
          <a:p>
            <a:fld id="{39391B88-1697-438D-9225-DD09432E7394}" type="slidenum">
              <a:rPr lang="en-US" smtClean="0"/>
              <a:t>‹#›</a:t>
            </a:fld>
            <a:endParaRPr lang="en-US"/>
          </a:p>
        </p:txBody>
      </p:sp>
    </p:spTree>
    <p:extLst>
      <p:ext uri="{BB962C8B-B14F-4D97-AF65-F5344CB8AC3E}">
        <p14:creationId xmlns:p14="http://schemas.microsoft.com/office/powerpoint/2010/main" val="371971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374A48-EFF8-8456-9C9F-1F22BAFE4C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B8B9F-4A57-798F-7B1E-41AE499B0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6B4B8-6D33-4E65-28B7-1BB472D2B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9E5265-DE45-4D14-B414-0389A7C90614}" type="datetimeFigureOut">
              <a:rPr lang="en-US" smtClean="0"/>
              <a:t>5/21/2024</a:t>
            </a:fld>
            <a:endParaRPr lang="en-US"/>
          </a:p>
        </p:txBody>
      </p:sp>
      <p:sp>
        <p:nvSpPr>
          <p:cNvPr id="5" name="Footer Placeholder 4">
            <a:extLst>
              <a:ext uri="{FF2B5EF4-FFF2-40B4-BE49-F238E27FC236}">
                <a16:creationId xmlns:a16="http://schemas.microsoft.com/office/drawing/2014/main" id="{9C61B939-3D9D-1249-8733-3D9A60D5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CFE17A-AB64-9D83-E823-1844D409C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391B88-1697-438D-9225-DD09432E7394}" type="slidenum">
              <a:rPr lang="en-US" smtClean="0"/>
              <a:t>‹#›</a:t>
            </a:fld>
            <a:endParaRPr lang="en-US"/>
          </a:p>
        </p:txBody>
      </p:sp>
    </p:spTree>
    <p:extLst>
      <p:ext uri="{BB962C8B-B14F-4D97-AF65-F5344CB8AC3E}">
        <p14:creationId xmlns:p14="http://schemas.microsoft.com/office/powerpoint/2010/main" val="213323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preptoolkit.fema.gov/web/guest/welcom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cisa.gov/resources-tools/services/cisa-tabletop-exercise-package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gaAyCqRE7pc?feature=oembe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labx.org/games/extreme-event"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mil.wa.gov/activities" TargetMode="External"/><Relationship Id="rId4" Type="http://schemas.openxmlformats.org/officeDocument/2006/relationships/hyperlink" Target="https://www.nationalcert.org/resources/cert-activity-kits/disasterville"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www.fema.gov/emergency-managers/national-preparedness/exercises/about"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training.fema.gov/iem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t tables in a room&#10;&#10;Description automatically generated">
            <a:extLst>
              <a:ext uri="{FF2B5EF4-FFF2-40B4-BE49-F238E27FC236}">
                <a16:creationId xmlns:a16="http://schemas.microsoft.com/office/drawing/2014/main" id="{F68E61D6-E0DC-86C7-F901-7F7D1437C9E1}"/>
              </a:ext>
            </a:extLst>
          </p:cNvPr>
          <p:cNvPicPr>
            <a:picLocks noChangeAspect="1"/>
          </p:cNvPicPr>
          <p:nvPr/>
        </p:nvPicPr>
        <p:blipFill rotWithShape="1">
          <a:blip r:embed="rId2">
            <a:extLst>
              <a:ext uri="{28A0092B-C50C-407E-A947-70E740481C1C}">
                <a14:useLocalDpi xmlns:a14="http://schemas.microsoft.com/office/drawing/2010/main" val="0"/>
              </a:ext>
            </a:extLst>
          </a:blip>
          <a:srcRect t="16784" r="1" b="1"/>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98415F-021C-9D35-D873-3FB7518390B4}"/>
              </a:ext>
            </a:extLst>
          </p:cNvPr>
          <p:cNvSpPr>
            <a:spLocks noGrp="1"/>
          </p:cNvSpPr>
          <p:nvPr>
            <p:ph type="ctrTitle"/>
          </p:nvPr>
        </p:nvSpPr>
        <p:spPr>
          <a:xfrm>
            <a:off x="404553" y="3091928"/>
            <a:ext cx="9078562" cy="2387600"/>
          </a:xfrm>
        </p:spPr>
        <p:txBody>
          <a:bodyPr>
            <a:normAutofit/>
          </a:bodyPr>
          <a:lstStyle/>
          <a:p>
            <a:pPr algn="l"/>
            <a:r>
              <a:rPr lang="en-US" sz="6600">
                <a:solidFill>
                  <a:schemeClr val="bg1"/>
                </a:solidFill>
              </a:rPr>
              <a:t>Exercises:</a:t>
            </a: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56243BD-F3DF-3BFF-0BDB-74EF336785D2}"/>
              </a:ext>
            </a:extLst>
          </p:cNvPr>
          <p:cNvSpPr>
            <a:spLocks noGrp="1"/>
          </p:cNvSpPr>
          <p:nvPr>
            <p:ph type="subTitle" idx="1"/>
          </p:nvPr>
        </p:nvSpPr>
        <p:spPr>
          <a:xfrm>
            <a:off x="404553" y="5624945"/>
            <a:ext cx="9078562" cy="592975"/>
          </a:xfrm>
        </p:spPr>
        <p:txBody>
          <a:bodyPr anchor="ctr">
            <a:normAutofit/>
          </a:bodyPr>
          <a:lstStyle/>
          <a:p>
            <a:pPr algn="l"/>
            <a:r>
              <a:rPr lang="en-US">
                <a:solidFill>
                  <a:schemeClr val="bg1"/>
                </a:solidFill>
              </a:rPr>
              <a:t>Tabletops and Beyond</a:t>
            </a:r>
          </a:p>
        </p:txBody>
      </p:sp>
    </p:spTree>
    <p:extLst>
      <p:ext uri="{BB962C8B-B14F-4D97-AF65-F5344CB8AC3E}">
        <p14:creationId xmlns:p14="http://schemas.microsoft.com/office/powerpoint/2010/main" val="355877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in a boat on water&#10;&#10;Description automatically generated">
            <a:extLst>
              <a:ext uri="{FF2B5EF4-FFF2-40B4-BE49-F238E27FC236}">
                <a16:creationId xmlns:a16="http://schemas.microsoft.com/office/drawing/2014/main" id="{683BFDF0-642F-B6C4-1FD3-8A0549CC94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609600"/>
            <a:ext cx="11277600" cy="5638800"/>
          </a:xfrm>
          <a:prstGeom prst="rect">
            <a:avLst/>
          </a:prstGeom>
        </p:spPr>
      </p:pic>
    </p:spTree>
    <p:extLst>
      <p:ext uri="{BB962C8B-B14F-4D97-AF65-F5344CB8AC3E}">
        <p14:creationId xmlns:p14="http://schemas.microsoft.com/office/powerpoint/2010/main" val="137700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6A90E6-8B51-C80D-DA3A-8F9FE2B2DFD0}"/>
              </a:ext>
            </a:extLst>
          </p:cNvPr>
          <p:cNvSpPr>
            <a:spLocks noGrp="1"/>
          </p:cNvSpPr>
          <p:nvPr>
            <p:ph sz="half" idx="1"/>
          </p:nvPr>
        </p:nvSpPr>
        <p:spPr>
          <a:xfrm>
            <a:off x="838200" y="820616"/>
            <a:ext cx="3862754" cy="5583000"/>
          </a:xfrm>
        </p:spPr>
        <p:txBody>
          <a:bodyPr>
            <a:normAutofit/>
          </a:bodyPr>
          <a:lstStyle/>
          <a:p>
            <a:pPr marL="0" indent="0">
              <a:buNone/>
            </a:pPr>
            <a:r>
              <a:rPr lang="en-US" sz="3600" dirty="0"/>
              <a:t>From This…..</a:t>
            </a:r>
          </a:p>
        </p:txBody>
      </p:sp>
      <p:pic>
        <p:nvPicPr>
          <p:cNvPr id="8" name="Picture 7" descr="A person playing golf on a green surface&#10;&#10;Description automatically generated">
            <a:extLst>
              <a:ext uri="{FF2B5EF4-FFF2-40B4-BE49-F238E27FC236}">
                <a16:creationId xmlns:a16="http://schemas.microsoft.com/office/drawing/2014/main" id="{4C7BB696-EE74-040F-D0A0-2E3686EE1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92" y="1598972"/>
            <a:ext cx="2699238" cy="4804644"/>
          </a:xfrm>
          <a:prstGeom prst="rect">
            <a:avLst/>
          </a:prstGeom>
        </p:spPr>
      </p:pic>
      <p:pic>
        <p:nvPicPr>
          <p:cNvPr id="10" name="Picture 9" descr="A person playing golf on a golf course&#10;&#10;Description automatically generated">
            <a:extLst>
              <a:ext uri="{FF2B5EF4-FFF2-40B4-BE49-F238E27FC236}">
                <a16:creationId xmlns:a16="http://schemas.microsoft.com/office/drawing/2014/main" id="{B453E7B9-348E-F497-787B-E833FC8A5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412" y="2254372"/>
            <a:ext cx="6220194" cy="4149244"/>
          </a:xfrm>
          <a:prstGeom prst="rect">
            <a:avLst/>
          </a:prstGeom>
        </p:spPr>
      </p:pic>
      <p:sp>
        <p:nvSpPr>
          <p:cNvPr id="6" name="Content Placeholder 5">
            <a:extLst>
              <a:ext uri="{FF2B5EF4-FFF2-40B4-BE49-F238E27FC236}">
                <a16:creationId xmlns:a16="http://schemas.microsoft.com/office/drawing/2014/main" id="{677ECE9C-F45A-FD30-8D27-47E976780DD8}"/>
              </a:ext>
            </a:extLst>
          </p:cNvPr>
          <p:cNvSpPr>
            <a:spLocks noGrp="1"/>
          </p:cNvSpPr>
          <p:nvPr>
            <p:ph sz="half" idx="2"/>
          </p:nvPr>
        </p:nvSpPr>
        <p:spPr>
          <a:xfrm>
            <a:off x="4700954" y="820615"/>
            <a:ext cx="6779578" cy="5673969"/>
          </a:xfrm>
        </p:spPr>
        <p:txBody>
          <a:bodyPr>
            <a:normAutofit/>
          </a:bodyPr>
          <a:lstStyle/>
          <a:p>
            <a:pPr marL="0" indent="0">
              <a:buNone/>
            </a:pPr>
            <a:r>
              <a:rPr lang="en-US" sz="3600" dirty="0"/>
              <a:t>To This….</a:t>
            </a:r>
          </a:p>
        </p:txBody>
      </p:sp>
    </p:spTree>
    <p:extLst>
      <p:ext uri="{BB962C8B-B14F-4D97-AF65-F5344CB8AC3E}">
        <p14:creationId xmlns:p14="http://schemas.microsoft.com/office/powerpoint/2010/main" val="43735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18F27-0C21-B021-0EC3-8AEB064CE1E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Why Exercise?</a:t>
            </a:r>
          </a:p>
        </p:txBody>
      </p:sp>
      <p:pic>
        <p:nvPicPr>
          <p:cNvPr id="5" name="Content Placeholder 4" descr="A person holding a ball on treadmills&#10;&#10;Description automatically generated">
            <a:extLst>
              <a:ext uri="{FF2B5EF4-FFF2-40B4-BE49-F238E27FC236}">
                <a16:creationId xmlns:a16="http://schemas.microsoft.com/office/drawing/2014/main" id="{ABEA1E93-48EB-E4A5-5B2B-CCE0C1517F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7316" y="1671634"/>
            <a:ext cx="6780700" cy="3512402"/>
          </a:xfrm>
          <a:prstGeom prst="rect">
            <a:avLst/>
          </a:prstGeom>
        </p:spPr>
      </p:pic>
    </p:spTree>
    <p:extLst>
      <p:ext uri="{BB962C8B-B14F-4D97-AF65-F5344CB8AC3E}">
        <p14:creationId xmlns:p14="http://schemas.microsoft.com/office/powerpoint/2010/main" val="213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5812F73-9352-6217-3FDC-759606C1DDFA}"/>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Who? What? When? How Many?</a:t>
            </a:r>
          </a:p>
        </p:txBody>
      </p:sp>
      <p:pic>
        <p:nvPicPr>
          <p:cNvPr id="12" name="Content Placeholder 11" descr="A person looking at a person&#10;&#10;Description automatically generated">
            <a:extLst>
              <a:ext uri="{FF2B5EF4-FFF2-40B4-BE49-F238E27FC236}">
                <a16:creationId xmlns:a16="http://schemas.microsoft.com/office/drawing/2014/main" id="{6FEE6F14-A3A0-C42D-DE26-33D6DFC979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5036" y="2919046"/>
            <a:ext cx="5628010" cy="2926565"/>
          </a:xfrm>
        </p:spPr>
      </p:pic>
    </p:spTree>
    <p:extLst>
      <p:ext uri="{BB962C8B-B14F-4D97-AF65-F5344CB8AC3E}">
        <p14:creationId xmlns:p14="http://schemas.microsoft.com/office/powerpoint/2010/main" val="9844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597FA-C401-5902-1742-4280D8D05D75}"/>
              </a:ext>
            </a:extLst>
          </p:cNvPr>
          <p:cNvSpPr>
            <a:spLocks noGrp="1"/>
          </p:cNvSpPr>
          <p:nvPr>
            <p:ph type="title"/>
          </p:nvPr>
        </p:nvSpPr>
        <p:spPr>
          <a:xfrm>
            <a:off x="280895" y="356896"/>
            <a:ext cx="5458968" cy="1732788"/>
          </a:xfrm>
        </p:spPr>
        <p:txBody>
          <a:bodyPr anchor="b">
            <a:normAutofit/>
          </a:bodyPr>
          <a:lstStyle/>
          <a:p>
            <a:r>
              <a:rPr lang="en-US" dirty="0"/>
              <a:t>Tabletops, Tabletops and More Tabletops</a:t>
            </a:r>
            <a:r>
              <a:rPr lang="en-US" sz="4200" dirty="0"/>
              <a:t>!</a:t>
            </a:r>
          </a:p>
        </p:txBody>
      </p:sp>
      <p:sp>
        <p:nvSpPr>
          <p:cNvPr id="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2474DB-2D26-0FC0-A46D-7FFF6A0EEE94}"/>
              </a:ext>
            </a:extLst>
          </p:cNvPr>
          <p:cNvSpPr>
            <a:spLocks noGrp="1"/>
          </p:cNvSpPr>
          <p:nvPr>
            <p:ph idx="1"/>
          </p:nvPr>
        </p:nvSpPr>
        <p:spPr>
          <a:xfrm>
            <a:off x="630936" y="2660904"/>
            <a:ext cx="4818888" cy="3547872"/>
          </a:xfrm>
        </p:spPr>
        <p:txBody>
          <a:bodyPr anchor="t">
            <a:normAutofit/>
          </a:bodyPr>
          <a:lstStyle/>
          <a:p>
            <a:r>
              <a:rPr lang="en-US" sz="3200" dirty="0"/>
              <a:t>Most common type of exercise</a:t>
            </a:r>
          </a:p>
          <a:p>
            <a:r>
              <a:rPr lang="en-US" sz="3200" dirty="0"/>
              <a:t>Many obvious (and not-so-obvious) benefits</a:t>
            </a:r>
          </a:p>
          <a:p>
            <a:r>
              <a:rPr lang="en-US" sz="3200" dirty="0"/>
              <a:t>Many resources available</a:t>
            </a:r>
          </a:p>
          <a:p>
            <a:endParaRPr lang="en-US" sz="2200" dirty="0"/>
          </a:p>
          <a:p>
            <a:pPr marL="0" indent="0">
              <a:buNone/>
            </a:pPr>
            <a:endParaRPr lang="en-US" sz="2200" dirty="0"/>
          </a:p>
          <a:p>
            <a:endParaRPr lang="en-US" sz="2200" dirty="0"/>
          </a:p>
        </p:txBody>
      </p:sp>
      <p:pic>
        <p:nvPicPr>
          <p:cNvPr id="5" name="Picture 4" descr="A group of people sitting around a round table&#10;&#10;Description automatically generated">
            <a:extLst>
              <a:ext uri="{FF2B5EF4-FFF2-40B4-BE49-F238E27FC236}">
                <a16:creationId xmlns:a16="http://schemas.microsoft.com/office/drawing/2014/main" id="{340E23B9-E8B5-38A7-906D-1A87964CE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3" y="855151"/>
            <a:ext cx="6332873" cy="4523480"/>
          </a:xfrm>
          <a:prstGeom prst="rect">
            <a:avLst/>
          </a:prstGeom>
        </p:spPr>
      </p:pic>
      <p:sp>
        <p:nvSpPr>
          <p:cNvPr id="6" name="TextBox 5">
            <a:extLst>
              <a:ext uri="{FF2B5EF4-FFF2-40B4-BE49-F238E27FC236}">
                <a16:creationId xmlns:a16="http://schemas.microsoft.com/office/drawing/2014/main" id="{C895FE1F-8F37-8D8D-2326-3DAC6879C917}"/>
              </a:ext>
            </a:extLst>
          </p:cNvPr>
          <p:cNvSpPr txBox="1"/>
          <p:nvPr/>
        </p:nvSpPr>
        <p:spPr>
          <a:xfrm>
            <a:off x="5662095" y="5455149"/>
            <a:ext cx="5458968" cy="400110"/>
          </a:xfrm>
          <a:prstGeom prst="rect">
            <a:avLst/>
          </a:prstGeom>
          <a:noFill/>
        </p:spPr>
        <p:txBody>
          <a:bodyPr wrap="square" rtlCol="0">
            <a:spAutoFit/>
          </a:bodyPr>
          <a:lstStyle/>
          <a:p>
            <a:pPr algn="ctr"/>
            <a:r>
              <a:rPr lang="en-US" sz="2000" dirty="0"/>
              <a:t>Evergreen Spill TTX, October 8, 2023</a:t>
            </a:r>
          </a:p>
        </p:txBody>
      </p:sp>
    </p:spTree>
    <p:extLst>
      <p:ext uri="{BB962C8B-B14F-4D97-AF65-F5344CB8AC3E}">
        <p14:creationId xmlns:p14="http://schemas.microsoft.com/office/powerpoint/2010/main" val="429121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219A51-BD92-8A32-2575-4E44397C2F73}"/>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Tabletop Resources</a:t>
            </a:r>
          </a:p>
        </p:txBody>
      </p:sp>
      <p:graphicFrame>
        <p:nvGraphicFramePr>
          <p:cNvPr id="19" name="Content Placeholder 2">
            <a:extLst>
              <a:ext uri="{FF2B5EF4-FFF2-40B4-BE49-F238E27FC236}">
                <a16:creationId xmlns:a16="http://schemas.microsoft.com/office/drawing/2014/main" id="{5B042917-0B93-A035-C3D9-8F9E4AD4B7B2}"/>
              </a:ext>
            </a:extLst>
          </p:cNvPr>
          <p:cNvGraphicFramePr>
            <a:graphicFrameLocks noGrp="1"/>
          </p:cNvGraphicFramePr>
          <p:nvPr>
            <p:ph idx="1"/>
            <p:extLst>
              <p:ext uri="{D42A27DB-BD31-4B8C-83A1-F6EECF244321}">
                <p14:modId xmlns:p14="http://schemas.microsoft.com/office/powerpoint/2010/main" val="254548692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8960D0C-5571-2572-5FD7-34C622BA0D2E}"/>
              </a:ext>
            </a:extLst>
          </p:cNvPr>
          <p:cNvSpPr txBox="1"/>
          <p:nvPr/>
        </p:nvSpPr>
        <p:spPr>
          <a:xfrm>
            <a:off x="620115" y="5473320"/>
            <a:ext cx="10903889" cy="923330"/>
          </a:xfrm>
          <a:prstGeom prst="rect">
            <a:avLst/>
          </a:prstGeom>
          <a:noFill/>
        </p:spPr>
        <p:txBody>
          <a:bodyPr wrap="square" rtlCol="0">
            <a:spAutoFit/>
          </a:bodyPr>
          <a:lstStyle/>
          <a:p>
            <a:r>
              <a:rPr lang="en-US" b="1" dirty="0"/>
              <a:t>LINKS:</a:t>
            </a:r>
          </a:p>
          <a:p>
            <a:r>
              <a:rPr lang="en-US" b="1" dirty="0" err="1">
                <a:hlinkClick r:id="rId8"/>
              </a:rPr>
              <a:t>PrepToolkit</a:t>
            </a:r>
            <a:endParaRPr lang="en-US" b="1" dirty="0"/>
          </a:p>
          <a:p>
            <a:r>
              <a:rPr lang="en-US" b="1" dirty="0">
                <a:hlinkClick r:id="rId9"/>
              </a:rPr>
              <a:t>CTEP</a:t>
            </a:r>
            <a:endParaRPr lang="en-US" b="1" dirty="0"/>
          </a:p>
        </p:txBody>
      </p:sp>
    </p:spTree>
    <p:extLst>
      <p:ext uri="{BB962C8B-B14F-4D97-AF65-F5344CB8AC3E}">
        <p14:creationId xmlns:p14="http://schemas.microsoft.com/office/powerpoint/2010/main" val="234493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BEE2E1-7F16-F735-29A5-4A407AEF38A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What Else? For LEPC Engagement Or….?</a:t>
            </a:r>
          </a:p>
        </p:txBody>
      </p:sp>
      <p:graphicFrame>
        <p:nvGraphicFramePr>
          <p:cNvPr id="7" name="Content Placeholder 4">
            <a:extLst>
              <a:ext uri="{FF2B5EF4-FFF2-40B4-BE49-F238E27FC236}">
                <a16:creationId xmlns:a16="http://schemas.microsoft.com/office/drawing/2014/main" id="{0EBD11A4-B824-2259-C6B7-F2E20985AA6D}"/>
              </a:ext>
            </a:extLst>
          </p:cNvPr>
          <p:cNvGraphicFramePr>
            <a:graphicFrameLocks noGrp="1"/>
          </p:cNvGraphicFramePr>
          <p:nvPr>
            <p:ph idx="1"/>
            <p:extLst>
              <p:ext uri="{D42A27DB-BD31-4B8C-83A1-F6EECF244321}">
                <p14:modId xmlns:p14="http://schemas.microsoft.com/office/powerpoint/2010/main" val="90255726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81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Emergency Managers Using Extreme Event – Prince George's County, MD - full version">
            <a:hlinkClick r:id="" action="ppaction://media"/>
            <a:extLst>
              <a:ext uri="{FF2B5EF4-FFF2-40B4-BE49-F238E27FC236}">
                <a16:creationId xmlns:a16="http://schemas.microsoft.com/office/drawing/2014/main" id="{7F9E0D9C-5681-355F-A63A-15CD66025D47}"/>
              </a:ext>
            </a:extLst>
          </p:cNvPr>
          <p:cNvPicPr>
            <a:picLocks noRot="1" noChangeAspect="1"/>
          </p:cNvPicPr>
          <p:nvPr>
            <a:videoFile r:link="rId1"/>
          </p:nvPr>
        </p:nvPicPr>
        <p:blipFill>
          <a:blip r:embed="rId3"/>
          <a:stretch>
            <a:fillRect/>
          </a:stretch>
        </p:blipFill>
        <p:spPr>
          <a:xfrm>
            <a:off x="621675" y="1565672"/>
            <a:ext cx="6589537" cy="3723088"/>
          </a:xfrm>
          <a:prstGeom prst="rect">
            <a:avLst/>
          </a:prstGeom>
        </p:spPr>
      </p:pic>
      <p:sp>
        <p:nvSpPr>
          <p:cNvPr id="31" name="Right Triangle 3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6ED60-8EDB-9E38-C7F2-5096ADC9D3DD}"/>
              </a:ext>
            </a:extLst>
          </p:cNvPr>
          <p:cNvSpPr>
            <a:spLocks noGrp="1"/>
          </p:cNvSpPr>
          <p:nvPr>
            <p:ph type="title"/>
          </p:nvPr>
        </p:nvSpPr>
        <p:spPr>
          <a:xfrm>
            <a:off x="8052497" y="1056640"/>
            <a:ext cx="3197660" cy="2096868"/>
          </a:xfrm>
        </p:spPr>
        <p:txBody>
          <a:bodyPr vert="horz" lIns="91440" tIns="45720" rIns="91440" bIns="45720" rtlCol="0" anchor="b">
            <a:normAutofit fontScale="90000"/>
          </a:bodyPr>
          <a:lstStyle/>
          <a:p>
            <a:r>
              <a:rPr lang="en-US" sz="5000" kern="1200" dirty="0">
                <a:solidFill>
                  <a:schemeClr val="tx1"/>
                </a:solidFill>
                <a:latin typeface="+mj-lt"/>
                <a:ea typeface="+mj-ea"/>
                <a:cs typeface="+mj-cs"/>
              </a:rPr>
              <a:t>Resources and Examples</a:t>
            </a:r>
          </a:p>
        </p:txBody>
      </p:sp>
      <p:sp>
        <p:nvSpPr>
          <p:cNvPr id="23" name="Content Placeholder 7">
            <a:extLst>
              <a:ext uri="{FF2B5EF4-FFF2-40B4-BE49-F238E27FC236}">
                <a16:creationId xmlns:a16="http://schemas.microsoft.com/office/drawing/2014/main" id="{6FBC2E4F-4BA5-EC99-30E0-3D7EB1ABA42A}"/>
              </a:ext>
            </a:extLst>
          </p:cNvPr>
          <p:cNvSpPr>
            <a:spLocks noGrp="1"/>
          </p:cNvSpPr>
          <p:nvPr>
            <p:ph idx="1"/>
          </p:nvPr>
        </p:nvSpPr>
        <p:spPr>
          <a:xfrm>
            <a:off x="7690338" y="4301655"/>
            <a:ext cx="3856487" cy="1606775"/>
          </a:xfrm>
        </p:spPr>
        <p:txBody>
          <a:bodyPr vert="horz" lIns="91440" tIns="45720" rIns="91440" bIns="45720" rtlCol="0" anchor="t">
            <a:normAutofit fontScale="85000" lnSpcReduction="10000"/>
          </a:bodyPr>
          <a:lstStyle/>
          <a:p>
            <a:pPr marL="0" indent="0">
              <a:buNone/>
            </a:pPr>
            <a:r>
              <a:rPr lang="en-US" kern="1200" dirty="0">
                <a:solidFill>
                  <a:schemeClr val="tx1"/>
                </a:solidFill>
                <a:latin typeface="+mn-lt"/>
                <a:ea typeface="+mn-ea"/>
                <a:cs typeface="+mn-cs"/>
              </a:rPr>
              <a:t>Lab X: Extreme Event Game</a:t>
            </a:r>
          </a:p>
          <a:p>
            <a:pPr>
              <a:buFontTx/>
              <a:buChar char="-"/>
            </a:pPr>
            <a:r>
              <a:rPr lang="en-US" sz="2000" dirty="0"/>
              <a:t>Free game material</a:t>
            </a:r>
          </a:p>
          <a:p>
            <a:pPr>
              <a:buFontTx/>
              <a:buChar char="-"/>
            </a:pPr>
            <a:r>
              <a:rPr lang="en-US" sz="2000" dirty="0"/>
              <a:t>12-48 players</a:t>
            </a:r>
          </a:p>
          <a:p>
            <a:pPr>
              <a:buFontTx/>
              <a:buChar char="-"/>
            </a:pPr>
            <a:r>
              <a:rPr lang="en-US" sz="2000" dirty="0"/>
              <a:t>1 hour</a:t>
            </a:r>
          </a:p>
          <a:p>
            <a:pPr>
              <a:buFontTx/>
              <a:buChar char="-"/>
            </a:pPr>
            <a:endParaRPr lang="en-US" sz="2000" kern="1200" dirty="0">
              <a:solidFill>
                <a:schemeClr val="tx1"/>
              </a:solidFill>
              <a:latin typeface="+mn-lt"/>
              <a:ea typeface="+mn-ea"/>
              <a:cs typeface="+mn-cs"/>
            </a:endParaRPr>
          </a:p>
        </p:txBody>
      </p:sp>
    </p:spTree>
    <p:extLst>
      <p:ext uri="{BB962C8B-B14F-4D97-AF65-F5344CB8AC3E}">
        <p14:creationId xmlns:p14="http://schemas.microsoft.com/office/powerpoint/2010/main" val="32236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91380-1416-A0BA-AC0A-33FFFDF7A53D}"/>
              </a:ext>
            </a:extLst>
          </p:cNvPr>
          <p:cNvSpPr>
            <a:spLocks noGrp="1"/>
          </p:cNvSpPr>
          <p:nvPr>
            <p:ph type="title"/>
          </p:nvPr>
        </p:nvSpPr>
        <p:spPr>
          <a:xfrm>
            <a:off x="630918" y="643465"/>
            <a:ext cx="3895359" cy="1846615"/>
          </a:xfrm>
        </p:spPr>
        <p:txBody>
          <a:bodyPr anchor="b">
            <a:normAutofit/>
          </a:bodyPr>
          <a:lstStyle/>
          <a:p>
            <a:r>
              <a:rPr lang="en-US" sz="4200" dirty="0"/>
              <a:t>Games Resources and Examples</a:t>
            </a:r>
          </a:p>
        </p:txBody>
      </p:sp>
      <p:sp>
        <p:nvSpPr>
          <p:cNvPr id="20"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00498C-FDD0-7929-FECA-4D89586D6AF7}"/>
              </a:ext>
            </a:extLst>
          </p:cNvPr>
          <p:cNvSpPr>
            <a:spLocks noGrp="1"/>
          </p:cNvSpPr>
          <p:nvPr>
            <p:ph idx="1"/>
          </p:nvPr>
        </p:nvSpPr>
        <p:spPr>
          <a:xfrm>
            <a:off x="630936" y="2807167"/>
            <a:ext cx="3895522" cy="3386399"/>
          </a:xfrm>
        </p:spPr>
        <p:txBody>
          <a:bodyPr>
            <a:normAutofit/>
          </a:bodyPr>
          <a:lstStyle/>
          <a:p>
            <a:r>
              <a:rPr lang="en-US" sz="2200" dirty="0" err="1">
                <a:hlinkClick r:id="rId3"/>
              </a:rPr>
              <a:t>LabX</a:t>
            </a:r>
            <a:r>
              <a:rPr lang="en-US" sz="2200" dirty="0">
                <a:hlinkClick r:id="rId3"/>
              </a:rPr>
              <a:t>: Extreme Event</a:t>
            </a:r>
            <a:endParaRPr lang="en-US" sz="2200" dirty="0"/>
          </a:p>
          <a:p>
            <a:r>
              <a:rPr lang="en-US" sz="2200" dirty="0" err="1">
                <a:hlinkClick r:id="rId4"/>
              </a:rPr>
              <a:t>Disasterville</a:t>
            </a:r>
            <a:r>
              <a:rPr lang="en-US" sz="2200" dirty="0"/>
              <a:t> – National CERT Association (free of charge)</a:t>
            </a:r>
          </a:p>
          <a:p>
            <a:r>
              <a:rPr lang="en-US" sz="2200" dirty="0">
                <a:hlinkClick r:id="rId5"/>
              </a:rPr>
              <a:t>Dice &amp; Disasters</a:t>
            </a:r>
            <a:r>
              <a:rPr lang="en-US" sz="2200" dirty="0"/>
              <a:t> – WA EMD Hazards &amp; Outreach Team</a:t>
            </a:r>
          </a:p>
          <a:p>
            <a:r>
              <a:rPr lang="en-US" sz="2200" dirty="0"/>
              <a:t>Laura </a:t>
            </a:r>
            <a:r>
              <a:rPr lang="en-US" sz="2200" dirty="0" err="1"/>
              <a:t>Goudrea</a:t>
            </a:r>
            <a:r>
              <a:rPr lang="en-US" sz="2200" dirty="0"/>
              <a:t>, CISA - NCSWIC</a:t>
            </a:r>
          </a:p>
          <a:p>
            <a:endParaRPr lang="en-US" sz="2200" dirty="0"/>
          </a:p>
        </p:txBody>
      </p:sp>
      <p:pic>
        <p:nvPicPr>
          <p:cNvPr id="13" name="Picture 12" descr="A person and person standing next to a table with cards&#10;&#10;Description automatically generated">
            <a:extLst>
              <a:ext uri="{FF2B5EF4-FFF2-40B4-BE49-F238E27FC236}">
                <a16:creationId xmlns:a16="http://schemas.microsoft.com/office/drawing/2014/main" id="{BB85CC49-9E63-6990-3924-6EEE0BF32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7064" y="623060"/>
            <a:ext cx="1710933" cy="3456432"/>
          </a:xfrm>
          <a:prstGeom prst="rect">
            <a:avLst/>
          </a:prstGeom>
        </p:spPr>
      </p:pic>
      <p:pic>
        <p:nvPicPr>
          <p:cNvPr id="7" name="Picture 6" descr="A blue and white logo&#10;&#10;Description automatically generated">
            <a:extLst>
              <a:ext uri="{FF2B5EF4-FFF2-40B4-BE49-F238E27FC236}">
                <a16:creationId xmlns:a16="http://schemas.microsoft.com/office/drawing/2014/main" id="{3EE7A85B-55E9-D369-DF80-5A404ACE0D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7888" y="714471"/>
            <a:ext cx="3785616" cy="1542817"/>
          </a:xfrm>
          <a:prstGeom prst="rect">
            <a:avLst/>
          </a:prstGeom>
        </p:spPr>
      </p:pic>
      <p:pic>
        <p:nvPicPr>
          <p:cNvPr id="11" name="Picture 10" descr="A red dice in the water&#10;&#10;Description automatically generated">
            <a:extLst>
              <a:ext uri="{FF2B5EF4-FFF2-40B4-BE49-F238E27FC236}">
                <a16:creationId xmlns:a16="http://schemas.microsoft.com/office/drawing/2014/main" id="{1416F178-FDFB-BBD2-8E25-B3E8D9B4B1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2623" y="4480057"/>
            <a:ext cx="3099816" cy="1518909"/>
          </a:xfrm>
          <a:prstGeom prst="rect">
            <a:avLst/>
          </a:prstGeom>
        </p:spPr>
      </p:pic>
      <p:pic>
        <p:nvPicPr>
          <p:cNvPr id="9" name="Picture 8" descr="A logo of a company&#10;&#10;Description automatically generated">
            <a:extLst>
              <a:ext uri="{FF2B5EF4-FFF2-40B4-BE49-F238E27FC236}">
                <a16:creationId xmlns:a16="http://schemas.microsoft.com/office/drawing/2014/main" id="{2EB20C22-CB01-2B3D-18DD-C0989FED23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1106" y="2971759"/>
            <a:ext cx="3499180" cy="3221807"/>
          </a:xfrm>
          <a:prstGeom prst="rect">
            <a:avLst/>
          </a:prstGeom>
        </p:spPr>
      </p:pic>
    </p:spTree>
    <p:extLst>
      <p:ext uri="{BB962C8B-B14F-4D97-AF65-F5344CB8AC3E}">
        <p14:creationId xmlns:p14="http://schemas.microsoft.com/office/powerpoint/2010/main" val="234413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3DC28B-5360-3A2A-059E-0599277CACD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Additional Resources</a:t>
            </a:r>
          </a:p>
        </p:txBody>
      </p:sp>
      <p:graphicFrame>
        <p:nvGraphicFramePr>
          <p:cNvPr id="5" name="Content Placeholder 2">
            <a:extLst>
              <a:ext uri="{FF2B5EF4-FFF2-40B4-BE49-F238E27FC236}">
                <a16:creationId xmlns:a16="http://schemas.microsoft.com/office/drawing/2014/main" id="{CD981A44-6624-E658-F41E-0A654BD6D5E5}"/>
              </a:ext>
            </a:extLst>
          </p:cNvPr>
          <p:cNvGraphicFramePr>
            <a:graphicFrameLocks noGrp="1"/>
          </p:cNvGraphicFramePr>
          <p:nvPr>
            <p:ph idx="1"/>
            <p:extLst>
              <p:ext uri="{D42A27DB-BD31-4B8C-83A1-F6EECF244321}">
                <p14:modId xmlns:p14="http://schemas.microsoft.com/office/powerpoint/2010/main" val="42310568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B3020-17BA-E6AF-AD0C-9210803A220F}"/>
              </a:ext>
            </a:extLst>
          </p:cNvPr>
          <p:cNvSpPr txBox="1"/>
          <p:nvPr/>
        </p:nvSpPr>
        <p:spPr>
          <a:xfrm>
            <a:off x="1660849" y="6265952"/>
            <a:ext cx="4292081" cy="369332"/>
          </a:xfrm>
          <a:prstGeom prst="rect">
            <a:avLst/>
          </a:prstGeom>
          <a:noFill/>
        </p:spPr>
        <p:txBody>
          <a:bodyPr wrap="square" rtlCol="0">
            <a:spAutoFit/>
          </a:bodyPr>
          <a:lstStyle/>
          <a:p>
            <a:r>
              <a:rPr lang="en-US" b="1" dirty="0">
                <a:hlinkClick r:id="rId8"/>
              </a:rPr>
              <a:t>National Exercise Program</a:t>
            </a:r>
            <a:endParaRPr lang="en-US" b="1" dirty="0"/>
          </a:p>
        </p:txBody>
      </p:sp>
      <p:sp>
        <p:nvSpPr>
          <p:cNvPr id="4" name="TextBox 3">
            <a:extLst>
              <a:ext uri="{FF2B5EF4-FFF2-40B4-BE49-F238E27FC236}">
                <a16:creationId xmlns:a16="http://schemas.microsoft.com/office/drawing/2014/main" id="{792EF3F4-DFDB-B243-8028-020811700F19}"/>
              </a:ext>
            </a:extLst>
          </p:cNvPr>
          <p:cNvSpPr txBox="1"/>
          <p:nvPr/>
        </p:nvSpPr>
        <p:spPr>
          <a:xfrm>
            <a:off x="7747741" y="6304317"/>
            <a:ext cx="2962840" cy="369332"/>
          </a:xfrm>
          <a:prstGeom prst="rect">
            <a:avLst/>
          </a:prstGeom>
          <a:noFill/>
        </p:spPr>
        <p:txBody>
          <a:bodyPr wrap="square" rtlCol="0">
            <a:spAutoFit/>
          </a:bodyPr>
          <a:lstStyle/>
          <a:p>
            <a:pPr algn="ctr"/>
            <a:r>
              <a:rPr lang="en-US" b="1" dirty="0">
                <a:hlinkClick r:id="rId9"/>
              </a:rPr>
              <a:t>IEMC</a:t>
            </a:r>
            <a:endParaRPr lang="en-US" b="1" dirty="0"/>
          </a:p>
        </p:txBody>
      </p:sp>
    </p:spTree>
    <p:extLst>
      <p:ext uri="{BB962C8B-B14F-4D97-AF65-F5344CB8AC3E}">
        <p14:creationId xmlns:p14="http://schemas.microsoft.com/office/powerpoint/2010/main" val="4130749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3008996A5F7544B88ACB0578250A6A" ma:contentTypeVersion="17" ma:contentTypeDescription="Create a new document." ma:contentTypeScope="" ma:versionID="2e8c8048594f090f541ecf66fcc7e65a">
  <xsd:schema xmlns:xsd="http://www.w3.org/2001/XMLSchema" xmlns:xs="http://www.w3.org/2001/XMLSchema" xmlns:p="http://schemas.microsoft.com/office/2006/metadata/properties" xmlns:ns1="http://schemas.microsoft.com/sharepoint/v3" xmlns:ns3="14d0e374-fa8a-43d0-8c3a-aa4cacc7c959" xmlns:ns4="0a4b03ff-a133-4ed6-9163-5ac1a12ef13b" targetNamespace="http://schemas.microsoft.com/office/2006/metadata/properties" ma:root="true" ma:fieldsID="61bd0360b3ec6ead371df6bbf09968ff" ns1:_="" ns3:_="" ns4:_="">
    <xsd:import namespace="http://schemas.microsoft.com/sharepoint/v3"/>
    <xsd:import namespace="14d0e374-fa8a-43d0-8c3a-aa4cacc7c959"/>
    <xsd:import namespace="0a4b03ff-a133-4ed6-9163-5ac1a12ef13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_activity" minOccurs="0"/>
                <xsd:element ref="ns3:MediaServiceDateTaken"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d0e374-fa8a-43d0-8c3a-aa4cacc7c9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4b03ff-a133-4ed6-9163-5ac1a12ef1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14d0e374-fa8a-43d0-8c3a-aa4cacc7c959"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814CD54-E61D-4312-B581-8537EF83CBB9}">
  <ds:schemaRefs>
    <ds:schemaRef ds:uri="http://schemas.microsoft.com/sharepoint/v3/contenttype/forms"/>
  </ds:schemaRefs>
</ds:datastoreItem>
</file>

<file path=customXml/itemProps2.xml><?xml version="1.0" encoding="utf-8"?>
<ds:datastoreItem xmlns:ds="http://schemas.openxmlformats.org/officeDocument/2006/customXml" ds:itemID="{6B623521-118C-4BEB-910C-542A9D2FE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d0e374-fa8a-43d0-8c3a-aa4cacc7c959"/>
    <ds:schemaRef ds:uri="0a4b03ff-a133-4ed6-9163-5ac1a12ef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76A796-D234-4017-AE01-3A65B0EE84E6}">
  <ds:schemaRefs>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http://schemas.microsoft.com/sharepoint/v3"/>
    <ds:schemaRef ds:uri="14d0e374-fa8a-43d0-8c3a-aa4cacc7c959"/>
    <ds:schemaRef ds:uri="0a4b03ff-a133-4ed6-9163-5ac1a12ef13b"/>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2197</TotalTime>
  <Words>963</Words>
  <Application>Microsoft Office PowerPoint</Application>
  <PresentationFormat>Widescreen</PresentationFormat>
  <Paragraphs>102</Paragraphs>
  <Slides>11</Slides>
  <Notes>9</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Exercises:</vt:lpstr>
      <vt:lpstr>Why Exercise?</vt:lpstr>
      <vt:lpstr>Who? What? When? How Many?</vt:lpstr>
      <vt:lpstr>Tabletops, Tabletops and More Tabletops!</vt:lpstr>
      <vt:lpstr>Tabletop Resources</vt:lpstr>
      <vt:lpstr>What Else? For LEPC Engagement Or….?</vt:lpstr>
      <vt:lpstr>Resources and Examples</vt:lpstr>
      <vt:lpstr>Games Resources and Examples</vt:lpstr>
      <vt:lpstr>Additional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Exercises:</dc:title>
  <dc:creator>Hakala, Stephanie M (MIL)</dc:creator>
  <cp:lastModifiedBy>Plenge, Danielle (MIL)</cp:lastModifiedBy>
  <cp:revision>10</cp:revision>
  <dcterms:created xsi:type="dcterms:W3CDTF">2024-04-19T15:47:13Z</dcterms:created>
  <dcterms:modified xsi:type="dcterms:W3CDTF">2024-05-21T20:17:23Z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0x010100593008996A5F7544B88ACB0578250A6A</vt:lpwstr>
  </property>
</Properties>
</file>